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7.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9.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10.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omments/modernComment_11F_3183C68C.xml" ContentType="application/vnd.ms-powerpoint.comments+xml"/>
  <Override PartName="/ppt/comments/modernComment_12A_94DB6062.xml" ContentType="application/vnd.ms-powerpoint.comments+xml"/>
  <Override PartName="/ppt/diagrams/data2.xml" ContentType="application/vnd.openxmlformats-officedocument.drawingml.diagramData+xml"/>
  <Override PartName="/ppt/diagrams/data4.xml" ContentType="application/vnd.openxmlformats-officedocument.drawingml.diagramData+xml"/>
  <Override PartName="/ppt/diagrams/data6.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comments/modernComment_12C_A9EB1EEA.xml" ContentType="application/vnd.ms-powerpoint.comments+xml"/>
  <Override PartName="/ppt/comments/modernComment_135_899FD4B8.xml" ContentType="application/vnd.ms-powerpoint.comments+xml"/>
  <Override PartName="/ppt/diagrams/data30.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4"/>
  </p:notesMasterIdLst>
  <p:sldIdLst>
    <p:sldId id="285" r:id="rId2"/>
    <p:sldId id="256" r:id="rId3"/>
    <p:sldId id="287" r:id="rId4"/>
    <p:sldId id="258" r:id="rId5"/>
    <p:sldId id="259" r:id="rId6"/>
    <p:sldId id="260" r:id="rId7"/>
    <p:sldId id="261" r:id="rId8"/>
    <p:sldId id="262" r:id="rId9"/>
    <p:sldId id="263" r:id="rId10"/>
    <p:sldId id="299" r:id="rId11"/>
    <p:sldId id="280" r:id="rId12"/>
    <p:sldId id="284" r:id="rId13"/>
    <p:sldId id="279" r:id="rId14"/>
    <p:sldId id="268" r:id="rId15"/>
    <p:sldId id="269" r:id="rId16"/>
    <p:sldId id="270" r:id="rId17"/>
    <p:sldId id="272" r:id="rId18"/>
    <p:sldId id="273" r:id="rId19"/>
    <p:sldId id="274" r:id="rId20"/>
    <p:sldId id="267" r:id="rId21"/>
    <p:sldId id="281" r:id="rId22"/>
    <p:sldId id="282" r:id="rId23"/>
    <p:sldId id="283" r:id="rId24"/>
    <p:sldId id="275" r:id="rId25"/>
    <p:sldId id="276" r:id="rId26"/>
    <p:sldId id="264" r:id="rId27"/>
    <p:sldId id="278" r:id="rId28"/>
    <p:sldId id="298" r:id="rId29"/>
    <p:sldId id="290" r:id="rId30"/>
    <p:sldId id="291" r:id="rId31"/>
    <p:sldId id="292" r:id="rId32"/>
    <p:sldId id="293" r:id="rId33"/>
    <p:sldId id="286" r:id="rId34"/>
    <p:sldId id="294" r:id="rId35"/>
    <p:sldId id="295" r:id="rId36"/>
    <p:sldId id="296" r:id="rId37"/>
    <p:sldId id="297"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271" r:id="rId54"/>
    <p:sldId id="315" r:id="rId55"/>
    <p:sldId id="316" r:id="rId56"/>
    <p:sldId id="317" r:id="rId57"/>
    <p:sldId id="318" r:id="rId58"/>
    <p:sldId id="265" r:id="rId59"/>
    <p:sldId id="266"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393" r:id="rId1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D2BD2E-FD2C-FE2E-993A-6C13B8ECEE5E}" name="Mohamed ghoneam" initials="Mg" userId="a0625fdbbf241d6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256" autoAdjust="0"/>
  </p:normalViewPr>
  <p:slideViewPr>
    <p:cSldViewPr snapToGrid="0">
      <p:cViewPr varScale="1">
        <p:scale>
          <a:sx n="114" d="100"/>
          <a:sy n="114" d="100"/>
        </p:scale>
        <p:origin x="414" y="1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omments/modernComment_11F_3183C68C.xml><?xml version="1.0" encoding="utf-8"?>
<p188:cmLst xmlns:a="http://schemas.openxmlformats.org/drawingml/2006/main" xmlns:r="http://schemas.openxmlformats.org/officeDocument/2006/relationships" xmlns:p188="http://schemas.microsoft.com/office/powerpoint/2018/8/main">
  <p188:cm id="{44F17B44-6502-4390-AA15-D1CB432C1F66}" authorId="{A5D2BD2E-FD2C-FE2E-993A-6C13B8ECEE5E}" created="2022-03-20T18:12:41.415">
    <pc:sldMkLst xmlns:pc="http://schemas.microsoft.com/office/powerpoint/2013/main/command">
      <pc:docMk/>
      <pc:sldMk cId="830719628" sldId="287"/>
    </pc:sldMkLst>
    <p188:txBody>
      <a:bodyPr/>
      <a:lstStyle/>
      <a:p>
        <a:r>
          <a:rPr lang="en-US"/>
          <a:t>Task 1</a:t>
        </a:r>
      </a:p>
    </p188:txBody>
  </p188:cm>
</p188:cmLst>
</file>

<file path=ppt/comments/modernComment_12A_94DB6062.xml><?xml version="1.0" encoding="utf-8"?>
<p188:cmLst xmlns:a="http://schemas.openxmlformats.org/drawingml/2006/main" xmlns:r="http://schemas.openxmlformats.org/officeDocument/2006/relationships" xmlns:p188="http://schemas.microsoft.com/office/powerpoint/2018/8/main">
  <p188:cm id="{F112F5B2-BB11-42D2-B06A-4BE6ED248402}" authorId="{A5D2BD2E-FD2C-FE2E-993A-6C13B8ECEE5E}" created="2022-03-20T18:13:14.690">
    <pc:sldMkLst xmlns:pc="http://schemas.microsoft.com/office/powerpoint/2013/main/command">
      <pc:docMk/>
      <pc:sldMk cId="2497405026" sldId="298"/>
    </pc:sldMkLst>
    <p188:txBody>
      <a:bodyPr/>
      <a:lstStyle/>
      <a:p>
        <a:r>
          <a:rPr lang="en-US"/>
          <a:t>Task 2</a:t>
        </a:r>
      </a:p>
    </p188:txBody>
  </p188:cm>
</p188:cmLst>
</file>

<file path=ppt/comments/modernComment_12C_A9EB1EEA.xml><?xml version="1.0" encoding="utf-8"?>
<p188:cmLst xmlns:a="http://schemas.openxmlformats.org/drawingml/2006/main" xmlns:r="http://schemas.openxmlformats.org/officeDocument/2006/relationships" xmlns:p188="http://schemas.microsoft.com/office/powerpoint/2018/8/main">
  <p188:cm id="{E6D1760C-0121-4E01-8E06-3C76D8793881}" authorId="{A5D2BD2E-FD2C-FE2E-993A-6C13B8ECEE5E}" created="2022-03-20T18:13:31.943">
    <pc:sldMkLst xmlns:pc="http://schemas.microsoft.com/office/powerpoint/2013/main/command">
      <pc:docMk/>
      <pc:sldMk cId="2850758378" sldId="300"/>
    </pc:sldMkLst>
    <p188:txBody>
      <a:bodyPr/>
      <a:lstStyle/>
      <a:p>
        <a:r>
          <a:rPr lang="en-US"/>
          <a:t>Task 3</a:t>
        </a:r>
      </a:p>
    </p188:txBody>
  </p188:cm>
</p188:cmLst>
</file>

<file path=ppt/comments/modernComment_135_899FD4B8.xml><?xml version="1.0" encoding="utf-8"?>
<p188:cmLst xmlns:a="http://schemas.openxmlformats.org/drawingml/2006/main" xmlns:r="http://schemas.openxmlformats.org/officeDocument/2006/relationships" xmlns:p188="http://schemas.microsoft.com/office/powerpoint/2018/8/main">
  <p188:cm id="{08CAF6E4-0B76-4463-87DD-BEB98D7E53C0}" authorId="{A5D2BD2E-FD2C-FE2E-993A-6C13B8ECEE5E}" created="2022-03-20T18:14:01.867">
    <pc:sldMkLst xmlns:pc="http://schemas.microsoft.com/office/powerpoint/2013/main/command">
      <pc:docMk/>
      <pc:sldMk cId="2308953272" sldId="309"/>
    </pc:sldMkLst>
    <p188:txBody>
      <a:bodyPr/>
      <a:lstStyle/>
      <a:p>
        <a:r>
          <a:rPr lang="en-US"/>
          <a:t>Task 4</a:t>
        </a:r>
      </a:p>
    </p188:txBody>
  </p188:cm>
</p188:cmLst>
</file>

<file path=ppt/diagrams/_rels/data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_rels/data30.xml.rels><?xml version="1.0" encoding="UTF-8" standalone="yes"?>
<Relationships xmlns="http://schemas.openxmlformats.org/package/2006/relationships"><Relationship Id="rId1" Type="http://schemas.openxmlformats.org/officeDocument/2006/relationships/image" Target="../media/image400.png"/></Relationships>
</file>

<file path=ppt/diagrams/_rels/data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iagrams/_rels/data6.xml.rels><?xml version="1.0" encoding="UTF-8" standalone="yes"?>
<Relationships xmlns="http://schemas.openxmlformats.org/package/2006/relationships"><Relationship Id="rId1"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4F4DB0-11D2-4E67-B4DA-6F325D3E4FDA}" type="doc">
      <dgm:prSet loTypeId="urn:diagrams.loki3.com/BracketList" loCatId="list" qsTypeId="urn:microsoft.com/office/officeart/2005/8/quickstyle/simple4" qsCatId="simple" csTypeId="urn:microsoft.com/office/officeart/2005/8/colors/accent1_2" csCatId="accent1" phldr="1"/>
      <dgm:spPr/>
      <dgm:t>
        <a:bodyPr/>
        <a:lstStyle/>
        <a:p>
          <a:endParaRPr lang="en-US"/>
        </a:p>
      </dgm:t>
    </dgm:pt>
    <dgm:pt modelId="{190C8850-40E1-4CBD-B0B4-95726FE3044A}">
      <dgm:prSet phldrT="[Text]"/>
      <dgm:spPr/>
      <dgm:t>
        <a:bodyPr/>
        <a:lstStyle/>
        <a:p>
          <a:r>
            <a:rPr lang="en-US" dirty="0"/>
            <a:t>Initial Conditions</a:t>
          </a:r>
        </a:p>
      </dgm:t>
    </dgm:pt>
    <dgm:pt modelId="{8B5D314A-E784-4304-88B4-EACC5360EC34}" type="parTrans" cxnId="{2A471A53-D534-4F7F-891D-2E9026ADCA6E}">
      <dgm:prSet/>
      <dgm:spPr/>
      <dgm:t>
        <a:bodyPr/>
        <a:lstStyle/>
        <a:p>
          <a:endParaRPr lang="en-US"/>
        </a:p>
      </dgm:t>
    </dgm:pt>
    <dgm:pt modelId="{E15E9B73-79D3-4049-8CBD-CE4F7829D9E0}" type="sibTrans" cxnId="{2A471A53-D534-4F7F-891D-2E9026ADCA6E}">
      <dgm:prSet/>
      <dgm:spPr/>
      <dgm:t>
        <a:bodyPr/>
        <a:lstStyle/>
        <a:p>
          <a:endParaRPr lang="en-US"/>
        </a:p>
      </dgm:t>
    </dgm:pt>
    <mc:AlternateContent xmlns:mc="http://schemas.openxmlformats.org/markup-compatibility/2006" xmlns:a14="http://schemas.microsoft.com/office/drawing/2010/main">
      <mc:Choice Requires="a14">
        <dgm:pt modelId="{84BDFB75-E3A8-4EA0-9095-C863BB8FE2AD}">
          <dgm:prSet phldrT="[Text]"/>
          <dgm:spPr/>
          <dgm: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effectLst/>
                            <a:latin typeface="Cambria Math" panose="02040503050406030204" pitchFamily="18" charset="0"/>
                            <a:ea typeface="Times New Roman" panose="02020603050405020304" pitchFamily="18" charset="0"/>
                          </a:rPr>
                        </m:ctrlPr>
                      </m:dPr>
                      <m:e>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𝒖</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b="1"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𝒗</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b="1"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𝒘</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b="1"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𝒑</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b="1"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𝒒</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b="1"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𝒓</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b="1"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𝝓</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b="1"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b="1"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𝝍</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b="1"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𝒙</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b="1"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𝒚</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b="1"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𝒛</m:t>
                            </m:r>
                          </m:e>
                          <m:sub>
                            <m:r>
                              <a:rPr lang="en-US" b="1" i="1" smtClean="0">
                                <a:effectLst/>
                                <a:latin typeface="Cambria Math" panose="02040503050406030204" pitchFamily="18" charset="0"/>
                                <a:ea typeface="Times New Roman" panose="02020603050405020304" pitchFamily="18" charset="0"/>
                                <a:cs typeface="Arial" panose="020B0604020202020204" pitchFamily="34" charset="0"/>
                              </a:rPr>
                              <m:t>𝟎</m:t>
                            </m:r>
                          </m:sub>
                        </m:sSub>
                      </m:e>
                    </m:d>
                  </m:oMath>
                </m:oMathPara>
              </a14:m>
              <a:endParaRPr lang="en-US" dirty="0"/>
            </a:p>
          </dgm:t>
        </dgm:pt>
      </mc:Choice>
      <mc:Fallback xmlns="">
        <dgm:pt modelId="{84BDFB75-E3A8-4EA0-9095-C863BB8FE2AD}">
          <dgm:prSet phldrT="[Text]"/>
          <dgm:spPr/>
          <dgm:t>
            <a:bodyPr/>
            <a:lstStyle/>
            <a:p>
              <a:r>
                <a:rPr lang="en-US" i="0" smtClean="0">
                  <a:effectLst/>
                  <a:latin typeface="Cambria Math" panose="02040503050406030204" pitchFamily="18" charset="0"/>
                </a:rPr>
                <a:t>[</a:t>
              </a:r>
              <a:r>
                <a:rPr lang="en-US" b="1" i="0">
                  <a:effectLst/>
                  <a:latin typeface="Cambria Math" panose="02040503050406030204" pitchFamily="18" charset="0"/>
                  <a:ea typeface="Times New Roman" panose="02020603050405020304" pitchFamily="18" charset="0"/>
                  <a:cs typeface="Arial" panose="020B0604020202020204" pitchFamily="34" charset="0"/>
                </a:rPr>
                <a:t>𝒖</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a:t>
              </a:r>
              <a:r>
                <a:rPr lang="en-US" b="1" i="0">
                  <a:effectLst/>
                  <a:latin typeface="Cambria Math" panose="02040503050406030204" pitchFamily="18" charset="0"/>
                  <a:ea typeface="Times New Roman" panose="02020603050405020304" pitchFamily="18" charset="0"/>
                  <a:cs typeface="Arial" panose="020B0604020202020204" pitchFamily="34" charset="0"/>
                </a:rPr>
                <a:t>  𝒗</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a:t>
              </a:r>
              <a:r>
                <a:rPr lang="en-US" b="1" i="0">
                  <a:effectLst/>
                  <a:latin typeface="Cambria Math" panose="02040503050406030204" pitchFamily="18" charset="0"/>
                  <a:ea typeface="Times New Roman" panose="02020603050405020304" pitchFamily="18" charset="0"/>
                  <a:cs typeface="Arial" panose="020B0604020202020204" pitchFamily="34" charset="0"/>
                </a:rPr>
                <a:t>  𝒘</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a:t>
              </a:r>
              <a:r>
                <a:rPr lang="en-US" b="1" i="0">
                  <a:effectLst/>
                  <a:latin typeface="Cambria Math" panose="02040503050406030204" pitchFamily="18" charset="0"/>
                  <a:ea typeface="Times New Roman" panose="02020603050405020304" pitchFamily="18" charset="0"/>
                  <a:cs typeface="Arial" panose="020B0604020202020204" pitchFamily="34" charset="0"/>
                </a:rPr>
                <a:t>, 𝒑</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a:t>
              </a:r>
              <a:r>
                <a:rPr lang="en-US" b="1" i="0">
                  <a:effectLst/>
                  <a:latin typeface="Cambria Math" panose="02040503050406030204" pitchFamily="18" charset="0"/>
                  <a:ea typeface="Times New Roman" panose="02020603050405020304" pitchFamily="18" charset="0"/>
                  <a:cs typeface="Arial" panose="020B0604020202020204" pitchFamily="34" charset="0"/>
                </a:rPr>
                <a:t>  𝒒</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a:t>
              </a:r>
              <a:r>
                <a:rPr lang="en-US" b="1" i="0">
                  <a:effectLst/>
                  <a:latin typeface="Cambria Math" panose="02040503050406030204" pitchFamily="18" charset="0"/>
                  <a:ea typeface="Times New Roman" panose="02020603050405020304" pitchFamily="18" charset="0"/>
                  <a:cs typeface="Arial" panose="020B0604020202020204" pitchFamily="34" charset="0"/>
                </a:rPr>
                <a:t>  𝒓</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a:t>
              </a:r>
              <a:r>
                <a:rPr lang="en-US" b="1" i="0">
                  <a:effectLst/>
                  <a:latin typeface="Cambria Math" panose="02040503050406030204" pitchFamily="18" charset="0"/>
                  <a:ea typeface="Times New Roman" panose="02020603050405020304" pitchFamily="18" charset="0"/>
                  <a:cs typeface="Arial" panose="020B0604020202020204" pitchFamily="34" charset="0"/>
                </a:rPr>
                <a:t>, 𝝓</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a:t>
              </a:r>
              <a:r>
                <a:rPr lang="en-US" b="1" i="0">
                  <a:effectLst/>
                  <a:latin typeface="Cambria Math" panose="02040503050406030204" pitchFamily="18" charset="0"/>
                  <a:ea typeface="Times New Roman" panose="02020603050405020304" pitchFamily="18" charset="0"/>
                  <a:cs typeface="Arial" panose="020B0604020202020204" pitchFamily="34" charset="0"/>
                </a:rPr>
                <a:t>  𝜽</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a:t>
              </a:r>
              <a:r>
                <a:rPr lang="en-US" b="1" i="0">
                  <a:effectLst/>
                  <a:latin typeface="Cambria Math" panose="02040503050406030204" pitchFamily="18" charset="0"/>
                  <a:ea typeface="Times New Roman" panose="02020603050405020304" pitchFamily="18" charset="0"/>
                  <a:cs typeface="Arial" panose="020B0604020202020204" pitchFamily="34" charset="0"/>
                </a:rPr>
                <a:t>  𝝍</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a:t>
              </a:r>
              <a:r>
                <a:rPr lang="en-US" b="1" i="0">
                  <a:effectLst/>
                  <a:latin typeface="Cambria Math" panose="02040503050406030204" pitchFamily="18" charset="0"/>
                  <a:ea typeface="Times New Roman" panose="02020603050405020304" pitchFamily="18" charset="0"/>
                  <a:cs typeface="Arial" panose="020B0604020202020204" pitchFamily="34" charset="0"/>
                </a:rPr>
                <a:t>, 𝒙</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a:t>
              </a:r>
              <a:r>
                <a:rPr lang="en-US" b="1" i="0">
                  <a:effectLst/>
                  <a:latin typeface="Cambria Math" panose="02040503050406030204" pitchFamily="18" charset="0"/>
                  <a:ea typeface="Times New Roman" panose="02020603050405020304" pitchFamily="18" charset="0"/>
                  <a:cs typeface="Arial" panose="020B0604020202020204" pitchFamily="34" charset="0"/>
                </a:rPr>
                <a:t>  𝒚</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a:t>
              </a:r>
              <a:r>
                <a:rPr lang="en-US" b="1" i="0">
                  <a:effectLst/>
                  <a:latin typeface="Cambria Math" panose="02040503050406030204" pitchFamily="18" charset="0"/>
                  <a:ea typeface="Times New Roman" panose="02020603050405020304" pitchFamily="18" charset="0"/>
                  <a:cs typeface="Arial" panose="020B0604020202020204" pitchFamily="34" charset="0"/>
                </a:rPr>
                <a:t>  𝒛</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_𝟎 ]</a:t>
              </a:r>
              <a:endParaRPr lang="en-US" dirty="0"/>
            </a:p>
          </dgm:t>
        </dgm:pt>
      </mc:Fallback>
    </mc:AlternateContent>
    <dgm:pt modelId="{24F492D9-9E6F-4137-9F48-454B0489DBF5}" type="parTrans" cxnId="{18A49447-2889-4110-BABA-77BCB2E8EDEB}">
      <dgm:prSet/>
      <dgm:spPr/>
      <dgm:t>
        <a:bodyPr/>
        <a:lstStyle/>
        <a:p>
          <a:endParaRPr lang="en-US"/>
        </a:p>
      </dgm:t>
    </dgm:pt>
    <dgm:pt modelId="{8D136EFE-7FC8-4B86-AD4F-695512B12E7C}" type="sibTrans" cxnId="{18A49447-2889-4110-BABA-77BCB2E8EDEB}">
      <dgm:prSet/>
      <dgm:spPr/>
      <dgm:t>
        <a:bodyPr/>
        <a:lstStyle/>
        <a:p>
          <a:endParaRPr lang="en-US"/>
        </a:p>
      </dgm:t>
    </dgm:pt>
    <dgm:pt modelId="{8AF678CE-8D18-429D-8FE0-0FBC3D9228E5}">
      <dgm:prSet phldrT="[Text]"/>
      <dgm:spPr/>
      <dgm:t>
        <a:bodyPr/>
        <a:lstStyle/>
        <a:p>
          <a:r>
            <a:rPr lang="en-US" dirty="0"/>
            <a:t>Mass &amp; Inertia</a:t>
          </a:r>
        </a:p>
      </dgm:t>
    </dgm:pt>
    <dgm:pt modelId="{73B995B9-E2F1-4DEA-9379-7CCFAAB83A43}" type="parTrans" cxnId="{6338ACA4-0604-496F-A62E-2367D4B029A5}">
      <dgm:prSet/>
      <dgm:spPr/>
      <dgm:t>
        <a:bodyPr/>
        <a:lstStyle/>
        <a:p>
          <a:endParaRPr lang="en-US"/>
        </a:p>
      </dgm:t>
    </dgm:pt>
    <dgm:pt modelId="{B6A73C67-5F0B-4B41-A8D2-07629B525E3E}" type="sibTrans" cxnId="{6338ACA4-0604-496F-A62E-2367D4B029A5}">
      <dgm:prSet/>
      <dgm:spPr/>
      <dgm:t>
        <a:bodyPr/>
        <a:lstStyle/>
        <a:p>
          <a:endParaRPr lang="en-US"/>
        </a:p>
      </dgm:t>
    </dgm:pt>
    <dgm:pt modelId="{D15B5946-E1D8-4C6E-A7AA-2306C4ABD919}">
      <dgm:prSet phldrT="[Text]"/>
      <dgm:spPr/>
      <dgm:t>
        <a:bodyPr/>
        <a:lstStyle/>
        <a:p>
          <a:r>
            <a:rPr lang="en-US" dirty="0"/>
            <a:t>Forces</a:t>
          </a:r>
        </a:p>
      </dgm:t>
    </dgm:pt>
    <dgm:pt modelId="{19A5BD1D-8F5B-4440-A9DD-9FB9D70A1DFA}" type="parTrans" cxnId="{B54F306E-4A27-421A-9769-6DC26A2134E8}">
      <dgm:prSet/>
      <dgm:spPr/>
      <dgm:t>
        <a:bodyPr/>
        <a:lstStyle/>
        <a:p>
          <a:endParaRPr lang="en-US"/>
        </a:p>
      </dgm:t>
    </dgm:pt>
    <dgm:pt modelId="{EE7054EF-93DA-4DF1-84C6-9832DD29C9FF}" type="sibTrans" cxnId="{B54F306E-4A27-421A-9769-6DC26A2134E8}">
      <dgm:prSet/>
      <dgm:spPr/>
      <dgm:t>
        <a:bodyPr/>
        <a:lstStyle/>
        <a:p>
          <a:endParaRPr lang="en-US"/>
        </a:p>
      </dgm:t>
    </dgm:pt>
    <dgm:pt modelId="{8B443F6E-8FF7-46CF-B0A4-EEA551CD996E}">
      <dgm:prSet phldrT="[Text]"/>
      <dgm:spPr/>
      <dgm:t>
        <a:bodyPr/>
        <a:lstStyle/>
        <a:p>
          <a:r>
            <a:rPr lang="en-US" dirty="0"/>
            <a:t>Moments</a:t>
          </a:r>
        </a:p>
      </dgm:t>
    </dgm:pt>
    <dgm:pt modelId="{050D2ADD-8A07-4185-B6C3-16D4E4D47C02}" type="parTrans" cxnId="{D2751F19-CBAF-433D-A4BA-85C238DDEE3E}">
      <dgm:prSet/>
      <dgm:spPr/>
      <dgm:t>
        <a:bodyPr/>
        <a:lstStyle/>
        <a:p>
          <a:endParaRPr lang="en-US"/>
        </a:p>
      </dgm:t>
    </dgm:pt>
    <dgm:pt modelId="{9E6267B1-6DEB-4B8A-8DD3-884F9B9712CD}" type="sibTrans" cxnId="{D2751F19-CBAF-433D-A4BA-85C238DDEE3E}">
      <dgm:prSet/>
      <dgm:spPr/>
      <dgm:t>
        <a:bodyPr/>
        <a:lstStyle/>
        <a:p>
          <a:endParaRPr lang="en-US"/>
        </a:p>
      </dgm:t>
    </dgm:pt>
    <mc:AlternateContent xmlns:mc="http://schemas.openxmlformats.org/markup-compatibility/2006" xmlns:a14="http://schemas.microsoft.com/office/drawing/2010/main">
      <mc:Choice Requires="a14">
        <dgm:pt modelId="{55F81892-D08B-4A37-9FF0-1935BCF46ACB}">
          <dgm:prSet/>
          <dgm:spPr/>
          <dgm:t>
            <a:bodyPr/>
            <a:lstStyle/>
            <a:p>
              <a:pPr/>
              <a14:m>
                <m:oMathPara xmlns:m="http://schemas.openxmlformats.org/officeDocument/2006/math">
                  <m:oMathParaPr>
                    <m:jc m:val="centerGroup"/>
                  </m:oMathParaPr>
                  <m:oMath xmlns:m="http://schemas.openxmlformats.org/officeDocument/2006/math">
                    <m:r>
                      <a:rPr lang="en-US" b="1" i="1" smtClean="0">
                        <a:effectLst/>
                        <a:latin typeface="Cambria Math" panose="02040503050406030204" pitchFamily="18" charset="0"/>
                        <a:ea typeface="Times New Roman" panose="02020603050405020304" pitchFamily="18" charset="0"/>
                        <a:cs typeface="Arial" panose="020B0604020202020204" pitchFamily="34" charset="0"/>
                      </a:rPr>
                      <m:t>𝑰</m:t>
                    </m:r>
                    <m:r>
                      <a:rPr lang="en-US" b="1"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i="1">
                            <a:effectLst/>
                            <a:latin typeface="Cambria Math" panose="02040503050406030204" pitchFamily="18" charset="0"/>
                            <a:ea typeface="Times New Roman" panose="02020603050405020304" pitchFamily="18" charset="0"/>
                          </a:rPr>
                        </m:ctrlPr>
                      </m:dPr>
                      <m:e>
                        <m:m>
                          <m:mPr>
                            <m:mcs>
                              <m:mc>
                                <m:mcPr>
                                  <m:count m:val="3"/>
                                  <m:mcJc m:val="center"/>
                                </m:mcPr>
                              </m:mc>
                            </m:mcs>
                            <m:ctrlPr>
                              <a:rPr lang="en-US" i="1">
                                <a:effectLst/>
                                <a:latin typeface="Cambria Math" panose="02040503050406030204" pitchFamily="18" charset="0"/>
                                <a:ea typeface="Times New Roman" panose="02020603050405020304" pitchFamily="18" charset="0"/>
                              </a:rPr>
                            </m:ctrlPr>
                          </m:mPr>
                          <m:mr>
                            <m:e>
                              <m:sSub>
                                <m:sSubPr>
                                  <m:ctrlPr>
                                    <a:rPr lang="en-US" i="1">
                                      <a:effectLst/>
                                      <a:latin typeface="Cambria Math" panose="02040503050406030204" pitchFamily="18" charset="0"/>
                                      <a:ea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𝑰</m:t>
                                  </m:r>
                                </m:e>
                                <m:sub>
                                  <m:r>
                                    <a:rPr lang="en-US" b="1" i="1">
                                      <a:effectLst/>
                                      <a:latin typeface="Cambria Math" panose="02040503050406030204" pitchFamily="18" charset="0"/>
                                      <a:ea typeface="Times New Roman" panose="02020603050405020304" pitchFamily="18" charset="0"/>
                                      <a:cs typeface="Arial" panose="020B0604020202020204" pitchFamily="34" charset="0"/>
                                    </a:rPr>
                                    <m:t>𝒙</m:t>
                                  </m:r>
                                </m:sub>
                              </m:sSub>
                            </m:e>
                            <m:e>
                              <m:sSub>
                                <m:sSubPr>
                                  <m:ctrlPr>
                                    <a:rPr lang="en-US" i="1">
                                      <a:effectLst/>
                                      <a:latin typeface="Cambria Math" panose="02040503050406030204" pitchFamily="18" charset="0"/>
                                      <a:ea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𝑰</m:t>
                                  </m:r>
                                </m:e>
                                <m:sub>
                                  <m:r>
                                    <a:rPr lang="en-US" b="1" i="1">
                                      <a:effectLst/>
                                      <a:latin typeface="Cambria Math" panose="02040503050406030204" pitchFamily="18" charset="0"/>
                                      <a:ea typeface="Times New Roman" panose="02020603050405020304" pitchFamily="18" charset="0"/>
                                      <a:cs typeface="Arial" panose="020B0604020202020204" pitchFamily="34" charset="0"/>
                                    </a:rPr>
                                    <m:t>𝒙𝒚</m:t>
                                  </m:r>
                                </m:sub>
                              </m:sSub>
                            </m:e>
                            <m:e>
                              <m:sSub>
                                <m:sSubPr>
                                  <m:ctrlPr>
                                    <a:rPr lang="en-US" i="1">
                                      <a:effectLst/>
                                      <a:latin typeface="Cambria Math" panose="02040503050406030204" pitchFamily="18" charset="0"/>
                                      <a:ea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𝑰</m:t>
                                  </m:r>
                                </m:e>
                                <m:sub>
                                  <m:r>
                                    <a:rPr lang="en-US" b="1" i="1">
                                      <a:effectLst/>
                                      <a:latin typeface="Cambria Math" panose="02040503050406030204" pitchFamily="18" charset="0"/>
                                      <a:ea typeface="Times New Roman" panose="02020603050405020304" pitchFamily="18" charset="0"/>
                                      <a:cs typeface="Arial" panose="020B0604020202020204" pitchFamily="34" charset="0"/>
                                    </a:rPr>
                                    <m:t>𝒙𝒛</m:t>
                                  </m:r>
                                </m:sub>
                              </m:sSub>
                            </m:e>
                          </m:mr>
                          <m:mr>
                            <m:e>
                              <m:sSub>
                                <m:sSubPr>
                                  <m:ctrlPr>
                                    <a:rPr lang="en-US" i="1">
                                      <a:effectLst/>
                                      <a:latin typeface="Cambria Math" panose="02040503050406030204" pitchFamily="18" charset="0"/>
                                      <a:ea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𝑰</m:t>
                                  </m:r>
                                </m:e>
                                <m:sub>
                                  <m:r>
                                    <a:rPr lang="en-US" b="1" i="1">
                                      <a:effectLst/>
                                      <a:latin typeface="Cambria Math" panose="02040503050406030204" pitchFamily="18" charset="0"/>
                                      <a:ea typeface="Times New Roman" panose="02020603050405020304" pitchFamily="18" charset="0"/>
                                      <a:cs typeface="Arial" panose="020B0604020202020204" pitchFamily="34" charset="0"/>
                                    </a:rPr>
                                    <m:t>𝒚𝒙</m:t>
                                  </m:r>
                                </m:sub>
                              </m:sSub>
                            </m:e>
                            <m:e>
                              <m:sSub>
                                <m:sSubPr>
                                  <m:ctrlPr>
                                    <a:rPr lang="en-US" i="1">
                                      <a:effectLst/>
                                      <a:latin typeface="Cambria Math" panose="02040503050406030204" pitchFamily="18" charset="0"/>
                                      <a:ea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𝑰</m:t>
                                  </m:r>
                                </m:e>
                                <m:sub>
                                  <m:r>
                                    <a:rPr lang="en-US" b="1" i="1">
                                      <a:effectLst/>
                                      <a:latin typeface="Cambria Math" panose="02040503050406030204" pitchFamily="18" charset="0"/>
                                      <a:ea typeface="Times New Roman" panose="02020603050405020304" pitchFamily="18" charset="0"/>
                                      <a:cs typeface="Arial" panose="020B0604020202020204" pitchFamily="34" charset="0"/>
                                    </a:rPr>
                                    <m:t>𝒚</m:t>
                                  </m:r>
                                </m:sub>
                              </m:sSub>
                            </m:e>
                            <m:e>
                              <m:sSub>
                                <m:sSubPr>
                                  <m:ctrlPr>
                                    <a:rPr lang="en-US" i="1">
                                      <a:effectLst/>
                                      <a:latin typeface="Cambria Math" panose="02040503050406030204" pitchFamily="18" charset="0"/>
                                      <a:ea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𝑰</m:t>
                                  </m:r>
                                </m:e>
                                <m:sub>
                                  <m:r>
                                    <a:rPr lang="en-US" b="1" i="1">
                                      <a:effectLst/>
                                      <a:latin typeface="Cambria Math" panose="02040503050406030204" pitchFamily="18" charset="0"/>
                                      <a:ea typeface="Times New Roman" panose="02020603050405020304" pitchFamily="18" charset="0"/>
                                      <a:cs typeface="Arial" panose="020B0604020202020204" pitchFamily="34" charset="0"/>
                                    </a:rPr>
                                    <m:t>𝒚𝒛</m:t>
                                  </m:r>
                                </m:sub>
                              </m:sSub>
                            </m:e>
                          </m:mr>
                          <m:mr>
                            <m:e>
                              <m:sSub>
                                <m:sSubPr>
                                  <m:ctrlPr>
                                    <a:rPr lang="en-US" i="1">
                                      <a:effectLst/>
                                      <a:latin typeface="Cambria Math" panose="02040503050406030204" pitchFamily="18" charset="0"/>
                                      <a:ea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𝑰</m:t>
                                  </m:r>
                                </m:e>
                                <m:sub>
                                  <m:r>
                                    <a:rPr lang="en-US" b="1" i="1">
                                      <a:effectLst/>
                                      <a:latin typeface="Cambria Math" panose="02040503050406030204" pitchFamily="18" charset="0"/>
                                      <a:ea typeface="Times New Roman" panose="02020603050405020304" pitchFamily="18" charset="0"/>
                                      <a:cs typeface="Arial" panose="020B0604020202020204" pitchFamily="34" charset="0"/>
                                    </a:rPr>
                                    <m:t>𝒛𝒙</m:t>
                                  </m:r>
                                </m:sub>
                              </m:sSub>
                            </m:e>
                            <m:e>
                              <m:sSub>
                                <m:sSubPr>
                                  <m:ctrlPr>
                                    <a:rPr lang="en-US" i="1">
                                      <a:effectLst/>
                                      <a:latin typeface="Cambria Math" panose="02040503050406030204" pitchFamily="18" charset="0"/>
                                      <a:ea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𝑰</m:t>
                                  </m:r>
                                </m:e>
                                <m:sub>
                                  <m:r>
                                    <a:rPr lang="en-US" b="1" i="1">
                                      <a:effectLst/>
                                      <a:latin typeface="Cambria Math" panose="02040503050406030204" pitchFamily="18" charset="0"/>
                                      <a:ea typeface="Times New Roman" panose="02020603050405020304" pitchFamily="18" charset="0"/>
                                      <a:cs typeface="Arial" panose="020B0604020202020204" pitchFamily="34" charset="0"/>
                                    </a:rPr>
                                    <m:t>𝒛𝒚</m:t>
                                  </m:r>
                                </m:sub>
                              </m:sSub>
                            </m:e>
                            <m:e>
                              <m:sSub>
                                <m:sSubPr>
                                  <m:ctrlPr>
                                    <a:rPr lang="en-US" i="1">
                                      <a:effectLst/>
                                      <a:latin typeface="Cambria Math" panose="02040503050406030204" pitchFamily="18" charset="0"/>
                                      <a:ea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Arial" panose="020B0604020202020204" pitchFamily="34" charset="0"/>
                                    </a:rPr>
                                    <m:t>𝑰</m:t>
                                  </m:r>
                                </m:e>
                                <m:sub>
                                  <m:r>
                                    <a:rPr lang="en-US" b="1" i="1">
                                      <a:effectLst/>
                                      <a:latin typeface="Cambria Math" panose="02040503050406030204" pitchFamily="18" charset="0"/>
                                      <a:ea typeface="Times New Roman" panose="02020603050405020304" pitchFamily="18" charset="0"/>
                                      <a:cs typeface="Arial" panose="020B0604020202020204" pitchFamily="34" charset="0"/>
                                    </a:rPr>
                                    <m:t>𝒛</m:t>
                                  </m:r>
                                </m:sub>
                              </m:sSub>
                            </m:e>
                          </m:mr>
                        </m:m>
                      </m:e>
                    </m:d>
                    <m:r>
                      <a:rPr lang="en-US" b="1" i="1" smtClean="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en-US" i="1" smtClean="0">
                            <a:effectLst/>
                            <a:latin typeface="Cambria Math" panose="02040503050406030204" pitchFamily="18" charset="0"/>
                            <a:ea typeface="Times New Roman" panose="02020603050405020304" pitchFamily="18" charset="0"/>
                          </a:rPr>
                        </m:ctrlPr>
                      </m:dPr>
                      <m:e>
                        <m:m>
                          <m:mPr>
                            <m:mcs>
                              <m:mc>
                                <m:mcPr>
                                  <m:count m:val="3"/>
                                  <m:mcJc m:val="center"/>
                                </m:mcPr>
                              </m:mc>
                            </m:mcs>
                            <m:ctrlPr>
                              <a:rPr lang="en-US" i="1" smtClean="0">
                                <a:effectLst/>
                                <a:latin typeface="Cambria Math" panose="02040503050406030204" pitchFamily="18" charset="0"/>
                                <a:ea typeface="Times New Roman" panose="02020603050405020304" pitchFamily="18" charset="0"/>
                              </a:rPr>
                            </m:ctrlPr>
                          </m:mPr>
                          <m:mr>
                            <m:e>
                              <m:r>
                                <a:rPr lang="en-US" i="1" smtClean="0">
                                  <a:effectLst/>
                                  <a:latin typeface="Cambria Math" panose="02040503050406030204" pitchFamily="18" charset="0"/>
                                  <a:ea typeface="Times New Roman" panose="02020603050405020304" pitchFamily="18" charset="0"/>
                                </a:rPr>
                                <m:t>1</m:t>
                              </m:r>
                            </m:e>
                            <m:e>
                              <m:r>
                                <a:rPr lang="en-US" i="1" smtClean="0">
                                  <a:effectLst/>
                                  <a:latin typeface="Cambria Math" panose="02040503050406030204" pitchFamily="18" charset="0"/>
                                  <a:ea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rPr>
                                <m:t>2</m:t>
                              </m:r>
                            </m:e>
                            <m:e>
                              <m:r>
                                <a:rPr lang="en-US" i="1" smtClean="0">
                                  <a:effectLst/>
                                  <a:latin typeface="Cambria Math" panose="02040503050406030204" pitchFamily="18" charset="0"/>
                                  <a:ea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rPr>
                                <m:t>1</m:t>
                              </m:r>
                            </m:e>
                          </m:mr>
                          <m:mr>
                            <m:e>
                              <m:r>
                                <a:rPr lang="en-US" i="1" smtClean="0">
                                  <a:effectLst/>
                                  <a:latin typeface="Cambria Math" panose="02040503050406030204" pitchFamily="18" charset="0"/>
                                  <a:ea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rPr>
                                <m:t>2</m:t>
                              </m:r>
                            </m:e>
                            <m:e>
                              <m:r>
                                <a:rPr lang="en-US" i="1" smtClean="0">
                                  <a:effectLst/>
                                  <a:latin typeface="Cambria Math" panose="02040503050406030204" pitchFamily="18" charset="0"/>
                                  <a:ea typeface="Times New Roman" panose="02020603050405020304" pitchFamily="18" charset="0"/>
                                </a:rPr>
                                <m:t>5</m:t>
                              </m:r>
                            </m:e>
                            <m:e>
                              <m:r>
                                <a:rPr lang="en-US" i="1" smtClean="0">
                                  <a:effectLst/>
                                  <a:latin typeface="Cambria Math" panose="02040503050406030204" pitchFamily="18" charset="0"/>
                                  <a:ea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rPr>
                                <m:t>3</m:t>
                              </m:r>
                            </m:e>
                          </m:mr>
                          <m:mr>
                            <m:e>
                              <m:r>
                                <a:rPr lang="en-US" i="1" smtClean="0">
                                  <a:effectLst/>
                                  <a:latin typeface="Cambria Math" panose="02040503050406030204" pitchFamily="18" charset="0"/>
                                  <a:ea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rPr>
                                <m:t>1</m:t>
                              </m:r>
                            </m:e>
                            <m:e>
                              <m:r>
                                <a:rPr lang="en-US" i="1" smtClean="0">
                                  <a:effectLst/>
                                  <a:latin typeface="Cambria Math" panose="02040503050406030204" pitchFamily="18" charset="0"/>
                                  <a:ea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rPr>
                                <m:t>3</m:t>
                              </m:r>
                            </m:e>
                            <m:e>
                              <m:r>
                                <a:rPr lang="en-US" i="1" smtClean="0">
                                  <a:effectLst/>
                                  <a:latin typeface="Cambria Math" panose="02040503050406030204" pitchFamily="18" charset="0"/>
                                  <a:ea typeface="Times New Roman" panose="02020603050405020304" pitchFamily="18" charset="0"/>
                                </a:rPr>
                                <m:t>0</m:t>
                              </m:r>
                              <m:r>
                                <a:rPr lang="en-US" b="1" i="1" smtClean="0">
                                  <a:effectLst/>
                                  <a:latin typeface="Cambria Math" panose="02040503050406030204" pitchFamily="18" charset="0"/>
                                  <a:ea typeface="Times New Roman" panose="02020603050405020304" pitchFamily="18" charset="0"/>
                                </a:rPr>
                                <m:t>.</m:t>
                              </m:r>
                            </m:e>
                          </m:mr>
                        </m:m>
                      </m:e>
                    </m:d>
                  </m:oMath>
                </m:oMathPara>
              </a14:m>
              <a:endParaRPr lang="en-US" dirty="0"/>
            </a:p>
          </dgm:t>
        </dgm:pt>
      </mc:Choice>
      <mc:Fallback xmlns="">
        <dgm:pt modelId="{55F81892-D08B-4A37-9FF0-1935BCF46ACB}">
          <dgm:prSet/>
          <dgm:spPr/>
          <dgm:t>
            <a:bodyPr/>
            <a:lstStyle/>
            <a:p>
              <a:r>
                <a:rPr lang="en-US" b="1" i="0" smtClean="0">
                  <a:effectLst/>
                  <a:latin typeface="Cambria Math" panose="02040503050406030204" pitchFamily="18" charset="0"/>
                  <a:ea typeface="Times New Roman" panose="02020603050405020304" pitchFamily="18" charset="0"/>
                  <a:cs typeface="Arial" panose="020B0604020202020204" pitchFamily="34" charset="0"/>
                </a:rPr>
                <a:t>𝑰= </a:t>
              </a:r>
              <a:r>
                <a:rPr lang="en-US" i="0">
                  <a:effectLst/>
                  <a:latin typeface="Cambria Math" panose="02040503050406030204" pitchFamily="18" charset="0"/>
                </a:rPr>
                <a:t>[■8(</a:t>
              </a:r>
              <a:r>
                <a:rPr lang="en-US" b="1" i="0">
                  <a:effectLst/>
                  <a:latin typeface="Cambria Math" panose="02040503050406030204" pitchFamily="18" charset="0"/>
                  <a:ea typeface="Times New Roman" panose="02020603050405020304" pitchFamily="18" charset="0"/>
                  <a:cs typeface="Arial" panose="020B0604020202020204" pitchFamily="34" charset="0"/>
                </a:rPr>
                <a:t>𝑰_𝒙&amp;𝑰_𝒙𝒚&amp;𝑰_𝒙𝒛@𝑰_𝒚𝒙&amp;𝑰_𝒚&amp;𝑰_𝒚𝒛@𝑰_𝒛𝒙&amp;𝑰_𝒛𝒚&amp;𝑰_𝒛 )]</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a:t>
              </a:r>
              <a:r>
                <a:rPr lang="en-US" i="0" smtClean="0">
                  <a:effectLst/>
                  <a:latin typeface="Cambria Math" panose="02040503050406030204" pitchFamily="18" charset="0"/>
                </a:rPr>
                <a:t>[■8(</a:t>
              </a:r>
              <a:r>
                <a:rPr lang="en-US" i="0" smtClean="0">
                  <a:effectLst/>
                  <a:latin typeface="Cambria Math" panose="02040503050406030204" pitchFamily="18" charset="0"/>
                  <a:ea typeface="Times New Roman" panose="02020603050405020304" pitchFamily="18" charset="0"/>
                </a:rPr>
                <a:t>1</a:t>
              </a:r>
              <a:r>
                <a:rPr lang="en-US" b="1" i="0">
                  <a:effectLst/>
                  <a:latin typeface="Cambria Math" panose="02040503050406030204" pitchFamily="18" charset="0"/>
                  <a:ea typeface="Times New Roman" panose="02020603050405020304" pitchFamily="18" charset="0"/>
                </a:rPr>
                <a:t>&amp;</a:t>
              </a:r>
              <a:r>
                <a:rPr lang="en-US" i="0" smtClean="0">
                  <a:effectLst/>
                  <a:latin typeface="Cambria Math" panose="02040503050406030204" pitchFamily="18" charset="0"/>
                  <a:ea typeface="Times New Roman" panose="02020603050405020304" pitchFamily="18" charset="0"/>
                </a:rPr>
                <a:t>−</a:t>
              </a:r>
              <a:r>
                <a:rPr lang="en-US" b="0" i="0" smtClean="0">
                  <a:effectLst/>
                  <a:latin typeface="Cambria Math" panose="02040503050406030204" pitchFamily="18" charset="0"/>
                  <a:ea typeface="Times New Roman" panose="02020603050405020304" pitchFamily="18" charset="0"/>
                </a:rPr>
                <a:t>2</a:t>
              </a:r>
              <a:r>
                <a:rPr lang="en-US" b="1" i="0">
                  <a:effectLst/>
                  <a:latin typeface="Cambria Math" panose="02040503050406030204" pitchFamily="18" charset="0"/>
                  <a:ea typeface="Times New Roman" panose="02020603050405020304" pitchFamily="18" charset="0"/>
                </a:rPr>
                <a:t>&amp;</a:t>
              </a:r>
              <a:r>
                <a:rPr lang="en-US" i="0" smtClean="0">
                  <a:effectLst/>
                  <a:latin typeface="Cambria Math" panose="02040503050406030204" pitchFamily="18" charset="0"/>
                  <a:ea typeface="Times New Roman" panose="02020603050405020304" pitchFamily="18" charset="0"/>
                </a:rPr>
                <a:t>−</a:t>
              </a:r>
              <a:r>
                <a:rPr lang="en-US" b="0" i="0" smtClean="0">
                  <a:effectLst/>
                  <a:latin typeface="Cambria Math" panose="02040503050406030204" pitchFamily="18" charset="0"/>
                  <a:ea typeface="Times New Roman" panose="02020603050405020304" pitchFamily="18" charset="0"/>
                </a:rPr>
                <a:t>1</a:t>
              </a:r>
              <a:r>
                <a:rPr lang="en-US" b="1" i="0">
                  <a:effectLst/>
                  <a:latin typeface="Cambria Math" panose="02040503050406030204" pitchFamily="18" charset="0"/>
                  <a:ea typeface="Times New Roman" panose="02020603050405020304" pitchFamily="18" charset="0"/>
                </a:rPr>
                <a:t>@</a:t>
              </a:r>
              <a:r>
                <a:rPr lang="en-US" i="0" smtClean="0">
                  <a:effectLst/>
                  <a:latin typeface="Cambria Math" panose="02040503050406030204" pitchFamily="18" charset="0"/>
                  <a:ea typeface="Times New Roman" panose="02020603050405020304" pitchFamily="18" charset="0"/>
                </a:rPr>
                <a:t>−</a:t>
              </a:r>
              <a:r>
                <a:rPr lang="en-US" b="0" i="0" smtClean="0">
                  <a:effectLst/>
                  <a:latin typeface="Cambria Math" panose="02040503050406030204" pitchFamily="18" charset="0"/>
                  <a:ea typeface="Times New Roman" panose="02020603050405020304" pitchFamily="18" charset="0"/>
                </a:rPr>
                <a:t>2</a:t>
              </a:r>
              <a:r>
                <a:rPr lang="en-US" b="1" i="0">
                  <a:effectLst/>
                  <a:latin typeface="Cambria Math" panose="02040503050406030204" pitchFamily="18" charset="0"/>
                  <a:ea typeface="Times New Roman" panose="02020603050405020304" pitchFamily="18" charset="0"/>
                </a:rPr>
                <a:t>&amp;</a:t>
              </a:r>
              <a:r>
                <a:rPr lang="en-US" i="0" smtClean="0">
                  <a:effectLst/>
                  <a:latin typeface="Cambria Math" panose="02040503050406030204" pitchFamily="18" charset="0"/>
                  <a:ea typeface="Times New Roman" panose="02020603050405020304" pitchFamily="18" charset="0"/>
                </a:rPr>
                <a:t>5</a:t>
              </a:r>
              <a:r>
                <a:rPr lang="en-US" b="1" i="0">
                  <a:effectLst/>
                  <a:latin typeface="Cambria Math" panose="02040503050406030204" pitchFamily="18" charset="0"/>
                  <a:ea typeface="Times New Roman" panose="02020603050405020304" pitchFamily="18" charset="0"/>
                </a:rPr>
                <a:t>&amp;</a:t>
              </a:r>
              <a:r>
                <a:rPr lang="en-US" i="0" smtClean="0">
                  <a:effectLst/>
                  <a:latin typeface="Cambria Math" panose="02040503050406030204" pitchFamily="18" charset="0"/>
                  <a:ea typeface="Times New Roman" panose="02020603050405020304" pitchFamily="18" charset="0"/>
                </a:rPr>
                <a:t>−</a:t>
              </a:r>
              <a:r>
                <a:rPr lang="en-US" b="0" i="0" smtClean="0">
                  <a:effectLst/>
                  <a:latin typeface="Cambria Math" panose="02040503050406030204" pitchFamily="18" charset="0"/>
                  <a:ea typeface="Times New Roman" panose="02020603050405020304" pitchFamily="18" charset="0"/>
                </a:rPr>
                <a:t>3</a:t>
              </a:r>
              <a:r>
                <a:rPr lang="en-US" b="1" i="0">
                  <a:effectLst/>
                  <a:latin typeface="Cambria Math" panose="02040503050406030204" pitchFamily="18" charset="0"/>
                  <a:ea typeface="Times New Roman" panose="02020603050405020304" pitchFamily="18" charset="0"/>
                </a:rPr>
                <a:t>@</a:t>
              </a:r>
              <a:r>
                <a:rPr lang="en-US" i="0" smtClean="0">
                  <a:effectLst/>
                  <a:latin typeface="Cambria Math" panose="02040503050406030204" pitchFamily="18" charset="0"/>
                  <a:ea typeface="Times New Roman" panose="02020603050405020304" pitchFamily="18" charset="0"/>
                </a:rPr>
                <a:t>−</a:t>
              </a:r>
              <a:r>
                <a:rPr lang="en-US" b="0" i="0" smtClean="0">
                  <a:effectLst/>
                  <a:latin typeface="Cambria Math" panose="02040503050406030204" pitchFamily="18" charset="0"/>
                  <a:ea typeface="Times New Roman" panose="02020603050405020304" pitchFamily="18" charset="0"/>
                </a:rPr>
                <a:t>1</a:t>
              </a:r>
              <a:r>
                <a:rPr lang="en-US" b="1" i="0">
                  <a:effectLst/>
                  <a:latin typeface="Cambria Math" panose="02040503050406030204" pitchFamily="18" charset="0"/>
                  <a:ea typeface="Times New Roman" panose="02020603050405020304" pitchFamily="18" charset="0"/>
                </a:rPr>
                <a:t>&amp;</a:t>
              </a:r>
              <a:r>
                <a:rPr lang="en-US" i="0" smtClean="0">
                  <a:effectLst/>
                  <a:latin typeface="Cambria Math" panose="02040503050406030204" pitchFamily="18" charset="0"/>
                  <a:ea typeface="Times New Roman" panose="02020603050405020304" pitchFamily="18" charset="0"/>
                </a:rPr>
                <a:t>−</a:t>
              </a:r>
              <a:r>
                <a:rPr lang="en-US" b="0" i="0" smtClean="0">
                  <a:effectLst/>
                  <a:latin typeface="Cambria Math" panose="02040503050406030204" pitchFamily="18" charset="0"/>
                  <a:ea typeface="Times New Roman" panose="02020603050405020304" pitchFamily="18" charset="0"/>
                </a:rPr>
                <a:t>3</a:t>
              </a:r>
              <a:r>
                <a:rPr lang="en-US" b="1" i="0">
                  <a:effectLst/>
                  <a:latin typeface="Cambria Math" panose="02040503050406030204" pitchFamily="18" charset="0"/>
                  <a:ea typeface="Times New Roman" panose="02020603050405020304" pitchFamily="18" charset="0"/>
                </a:rPr>
                <a:t>&amp;</a:t>
              </a:r>
              <a:r>
                <a:rPr lang="en-US" i="0" smtClean="0">
                  <a:effectLst/>
                  <a:latin typeface="Cambria Math" panose="02040503050406030204" pitchFamily="18" charset="0"/>
                  <a:ea typeface="Times New Roman" panose="02020603050405020304" pitchFamily="18" charset="0"/>
                </a:rPr>
                <a:t>0</a:t>
              </a:r>
              <a:r>
                <a:rPr lang="en-US" b="1" i="0" smtClean="0">
                  <a:effectLst/>
                  <a:latin typeface="Cambria Math" panose="02040503050406030204" pitchFamily="18" charset="0"/>
                  <a:ea typeface="Times New Roman" panose="02020603050405020304" pitchFamily="18" charset="0"/>
                </a:rPr>
                <a:t>.</a:t>
              </a:r>
              <a:r>
                <a:rPr lang="en-US" b="1" i="0">
                  <a:effectLst/>
                  <a:latin typeface="Cambria Math" panose="02040503050406030204" pitchFamily="18" charset="0"/>
                  <a:ea typeface="Times New Roman" panose="02020603050405020304" pitchFamily="18" charset="0"/>
                </a:rPr>
                <a:t>)]</a:t>
              </a:r>
              <a:endParaRPr lang="en-US" dirty="0"/>
            </a:p>
          </dgm:t>
        </dgm:pt>
      </mc:Fallback>
    </mc:AlternateContent>
    <dgm:pt modelId="{43407D7E-91D3-4752-965A-9894ADB42DD4}" type="parTrans" cxnId="{74D21381-3D02-4EA3-A57A-2779B166B54E}">
      <dgm:prSet/>
      <dgm:spPr/>
      <dgm:t>
        <a:bodyPr/>
        <a:lstStyle/>
        <a:p>
          <a:endParaRPr lang="en-US"/>
        </a:p>
      </dgm:t>
    </dgm:pt>
    <dgm:pt modelId="{FF320D08-AF2E-4BA8-88CD-BFB92F47902E}" type="sibTrans" cxnId="{74D21381-3D02-4EA3-A57A-2779B166B54E}">
      <dgm:prSet/>
      <dgm:spPr/>
      <dgm:t>
        <a:bodyPr/>
        <a:lstStyle/>
        <a:p>
          <a:endParaRPr lang="en-US"/>
        </a:p>
      </dgm:t>
    </dgm:pt>
    <dgm:pt modelId="{D9C7618F-BC89-4536-806B-1FE52D755892}">
      <dgm:prSet phldrT="[Text]"/>
      <dgm:spPr/>
      <dgm:t>
        <a:bodyPr/>
        <a:lstStyle/>
        <a:p>
          <a:r>
            <a:rPr lang="en-US" dirty="0"/>
            <a:t>Mass = 15 kg</a:t>
          </a:r>
        </a:p>
      </dgm:t>
    </dgm:pt>
    <dgm:pt modelId="{6690CF45-081B-4D26-B59B-0ABC975DDEB5}" type="parTrans" cxnId="{78F69311-4C67-4936-893E-5FC1656CD984}">
      <dgm:prSet/>
      <dgm:spPr/>
      <dgm:t>
        <a:bodyPr/>
        <a:lstStyle/>
        <a:p>
          <a:endParaRPr lang="en-US"/>
        </a:p>
      </dgm:t>
    </dgm:pt>
    <dgm:pt modelId="{B7D48148-183D-482B-8546-9184D76932DD}" type="sibTrans" cxnId="{78F69311-4C67-4936-893E-5FC1656CD984}">
      <dgm:prSet/>
      <dgm:spPr/>
      <dgm:t>
        <a:bodyPr/>
        <a:lstStyle/>
        <a:p>
          <a:endParaRPr lang="en-US"/>
        </a:p>
      </dgm:t>
    </dgm:pt>
    <dgm:pt modelId="{D8F6D101-22CA-46DA-ABE6-FDCC205D1331}">
      <dgm:prSet phldrT="[Text]"/>
      <dgm:spPr/>
      <dgm:t>
        <a:bodyPr/>
        <a:lstStyle/>
        <a:p>
          <a:r>
            <a:rPr lang="en-US" dirty="0"/>
            <a:t>F = [10 5 9]</a:t>
          </a:r>
        </a:p>
      </dgm:t>
    </dgm:pt>
    <dgm:pt modelId="{58CA131E-A923-44BA-A653-F1B1898B4358}" type="parTrans" cxnId="{A4A9C250-2E5B-4424-B165-0B2703CDEE34}">
      <dgm:prSet/>
      <dgm:spPr/>
      <dgm:t>
        <a:bodyPr/>
        <a:lstStyle/>
        <a:p>
          <a:endParaRPr lang="en-US"/>
        </a:p>
      </dgm:t>
    </dgm:pt>
    <dgm:pt modelId="{5C94AC78-22B8-4C16-8F2C-86AF0C3A0F1C}" type="sibTrans" cxnId="{A4A9C250-2E5B-4424-B165-0B2703CDEE34}">
      <dgm:prSet/>
      <dgm:spPr/>
      <dgm:t>
        <a:bodyPr/>
        <a:lstStyle/>
        <a:p>
          <a:endParaRPr lang="en-US"/>
        </a:p>
      </dgm:t>
    </dgm:pt>
    <dgm:pt modelId="{3DEF832A-6C5F-4000-AEFF-F90DB0F216D1}">
      <dgm:prSet phldrT="[Text]"/>
      <dgm:spPr/>
      <dgm:t>
        <a:bodyPr/>
        <a:lstStyle/>
        <a:p>
          <a:r>
            <a:rPr lang="en-US" dirty="0"/>
            <a:t>M = [10 20 5]</a:t>
          </a:r>
        </a:p>
      </dgm:t>
    </dgm:pt>
    <dgm:pt modelId="{F98A347C-958A-4EE2-BDAF-BF9ACFCD073B}" type="parTrans" cxnId="{C0EA73DE-E9CD-4C0E-9AA3-A66EC9F2550E}">
      <dgm:prSet/>
      <dgm:spPr/>
      <dgm:t>
        <a:bodyPr/>
        <a:lstStyle/>
        <a:p>
          <a:endParaRPr lang="en-US"/>
        </a:p>
      </dgm:t>
    </dgm:pt>
    <dgm:pt modelId="{661F66A7-59DA-4936-A043-B182DD4A08BD}" type="sibTrans" cxnId="{C0EA73DE-E9CD-4C0E-9AA3-A66EC9F2550E}">
      <dgm:prSet/>
      <dgm:spPr/>
      <dgm:t>
        <a:bodyPr/>
        <a:lstStyle/>
        <a:p>
          <a:endParaRPr lang="en-US"/>
        </a:p>
      </dgm:t>
    </dgm:pt>
    <dgm:pt modelId="{02282062-A3A8-41CE-864C-F91C29D9E723}" type="pres">
      <dgm:prSet presAssocID="{394F4DB0-11D2-4E67-B4DA-6F325D3E4FDA}" presName="Name0" presStyleCnt="0">
        <dgm:presLayoutVars>
          <dgm:dir/>
          <dgm:animLvl val="lvl"/>
          <dgm:resizeHandles val="exact"/>
        </dgm:presLayoutVars>
      </dgm:prSet>
      <dgm:spPr/>
      <dgm:t>
        <a:bodyPr/>
        <a:lstStyle/>
        <a:p>
          <a:endParaRPr lang="en-US"/>
        </a:p>
      </dgm:t>
    </dgm:pt>
    <dgm:pt modelId="{55B34524-5702-40A3-937E-8369F62E9623}" type="pres">
      <dgm:prSet presAssocID="{190C8850-40E1-4CBD-B0B4-95726FE3044A}" presName="linNode" presStyleCnt="0"/>
      <dgm:spPr/>
    </dgm:pt>
    <dgm:pt modelId="{783C737B-061E-427D-8E40-C38C69BCD078}" type="pres">
      <dgm:prSet presAssocID="{190C8850-40E1-4CBD-B0B4-95726FE3044A}" presName="parTx" presStyleLbl="revTx" presStyleIdx="0" presStyleCnt="4">
        <dgm:presLayoutVars>
          <dgm:chMax val="1"/>
          <dgm:bulletEnabled val="1"/>
        </dgm:presLayoutVars>
      </dgm:prSet>
      <dgm:spPr/>
      <dgm:t>
        <a:bodyPr/>
        <a:lstStyle/>
        <a:p>
          <a:endParaRPr lang="en-US"/>
        </a:p>
      </dgm:t>
    </dgm:pt>
    <dgm:pt modelId="{0F063AB0-E060-4AA0-BE54-200384EA1AB3}" type="pres">
      <dgm:prSet presAssocID="{190C8850-40E1-4CBD-B0B4-95726FE3044A}" presName="bracket" presStyleLbl="parChTrans1D1" presStyleIdx="0" presStyleCnt="4"/>
      <dgm:spPr/>
    </dgm:pt>
    <dgm:pt modelId="{D6226A9A-6AAB-46FB-BEBC-6D0BFF80DBE3}" type="pres">
      <dgm:prSet presAssocID="{190C8850-40E1-4CBD-B0B4-95726FE3044A}" presName="spH" presStyleCnt="0"/>
      <dgm:spPr/>
    </dgm:pt>
    <dgm:pt modelId="{632332F1-12F5-4F01-A6ED-E85DE854536C}" type="pres">
      <dgm:prSet presAssocID="{190C8850-40E1-4CBD-B0B4-95726FE3044A}" presName="desTx" presStyleLbl="node1" presStyleIdx="0" presStyleCnt="4">
        <dgm:presLayoutVars>
          <dgm:bulletEnabled val="1"/>
        </dgm:presLayoutVars>
      </dgm:prSet>
      <dgm:spPr/>
      <dgm:t>
        <a:bodyPr/>
        <a:lstStyle/>
        <a:p>
          <a:endParaRPr lang="en-US"/>
        </a:p>
      </dgm:t>
    </dgm:pt>
    <dgm:pt modelId="{BAD2C638-8A35-436E-BA96-A34620E91DBF}" type="pres">
      <dgm:prSet presAssocID="{E15E9B73-79D3-4049-8CBD-CE4F7829D9E0}" presName="spV" presStyleCnt="0"/>
      <dgm:spPr/>
    </dgm:pt>
    <dgm:pt modelId="{3B691F50-5610-4828-BB93-CD913AD48D88}" type="pres">
      <dgm:prSet presAssocID="{8AF678CE-8D18-429D-8FE0-0FBC3D9228E5}" presName="linNode" presStyleCnt="0"/>
      <dgm:spPr/>
    </dgm:pt>
    <dgm:pt modelId="{1A25D5A5-96E0-4A78-839A-A7C581417773}" type="pres">
      <dgm:prSet presAssocID="{8AF678CE-8D18-429D-8FE0-0FBC3D9228E5}" presName="parTx" presStyleLbl="revTx" presStyleIdx="1" presStyleCnt="4">
        <dgm:presLayoutVars>
          <dgm:chMax val="1"/>
          <dgm:bulletEnabled val="1"/>
        </dgm:presLayoutVars>
      </dgm:prSet>
      <dgm:spPr/>
      <dgm:t>
        <a:bodyPr/>
        <a:lstStyle/>
        <a:p>
          <a:endParaRPr lang="en-US"/>
        </a:p>
      </dgm:t>
    </dgm:pt>
    <dgm:pt modelId="{11204714-5F33-4E3A-A9F3-7DB3549641ED}" type="pres">
      <dgm:prSet presAssocID="{8AF678CE-8D18-429D-8FE0-0FBC3D9228E5}" presName="bracket" presStyleLbl="parChTrans1D1" presStyleIdx="1" presStyleCnt="4"/>
      <dgm:spPr/>
    </dgm:pt>
    <dgm:pt modelId="{2E56A692-CA45-4024-843D-37C513B179B2}" type="pres">
      <dgm:prSet presAssocID="{8AF678CE-8D18-429D-8FE0-0FBC3D9228E5}" presName="spH" presStyleCnt="0"/>
      <dgm:spPr/>
    </dgm:pt>
    <dgm:pt modelId="{CF8BB976-1926-4A77-820F-2E679E5ED2AB}" type="pres">
      <dgm:prSet presAssocID="{8AF678CE-8D18-429D-8FE0-0FBC3D9228E5}" presName="desTx" presStyleLbl="node1" presStyleIdx="1" presStyleCnt="4">
        <dgm:presLayoutVars>
          <dgm:bulletEnabled val="1"/>
        </dgm:presLayoutVars>
      </dgm:prSet>
      <dgm:spPr/>
      <dgm:t>
        <a:bodyPr/>
        <a:lstStyle/>
        <a:p>
          <a:endParaRPr lang="en-US"/>
        </a:p>
      </dgm:t>
    </dgm:pt>
    <dgm:pt modelId="{F19B2015-8688-45A7-B5B9-118260C1FA08}" type="pres">
      <dgm:prSet presAssocID="{B6A73C67-5F0B-4B41-A8D2-07629B525E3E}" presName="spV" presStyleCnt="0"/>
      <dgm:spPr/>
    </dgm:pt>
    <dgm:pt modelId="{A79E6FE3-0ABC-4E6B-A83E-FF81090E8689}" type="pres">
      <dgm:prSet presAssocID="{D15B5946-E1D8-4C6E-A7AA-2306C4ABD919}" presName="linNode" presStyleCnt="0"/>
      <dgm:spPr/>
    </dgm:pt>
    <dgm:pt modelId="{BA359917-5153-43FD-AD91-C9C05370B81E}" type="pres">
      <dgm:prSet presAssocID="{D15B5946-E1D8-4C6E-A7AA-2306C4ABD919}" presName="parTx" presStyleLbl="revTx" presStyleIdx="2" presStyleCnt="4">
        <dgm:presLayoutVars>
          <dgm:chMax val="1"/>
          <dgm:bulletEnabled val="1"/>
        </dgm:presLayoutVars>
      </dgm:prSet>
      <dgm:spPr/>
      <dgm:t>
        <a:bodyPr/>
        <a:lstStyle/>
        <a:p>
          <a:endParaRPr lang="en-US"/>
        </a:p>
      </dgm:t>
    </dgm:pt>
    <dgm:pt modelId="{AAEEB581-69BD-4589-9AEF-C21D30C6ADB7}" type="pres">
      <dgm:prSet presAssocID="{D15B5946-E1D8-4C6E-A7AA-2306C4ABD919}" presName="bracket" presStyleLbl="parChTrans1D1" presStyleIdx="2" presStyleCnt="4"/>
      <dgm:spPr/>
    </dgm:pt>
    <dgm:pt modelId="{CD469B88-CC14-49CA-9F2D-2F250AE67B9A}" type="pres">
      <dgm:prSet presAssocID="{D15B5946-E1D8-4C6E-A7AA-2306C4ABD919}" presName="spH" presStyleCnt="0"/>
      <dgm:spPr/>
    </dgm:pt>
    <dgm:pt modelId="{8B81D6E2-ECE7-4C7D-9FE5-2324EDF1667A}" type="pres">
      <dgm:prSet presAssocID="{D15B5946-E1D8-4C6E-A7AA-2306C4ABD919}" presName="desTx" presStyleLbl="node1" presStyleIdx="2" presStyleCnt="4">
        <dgm:presLayoutVars>
          <dgm:bulletEnabled val="1"/>
        </dgm:presLayoutVars>
      </dgm:prSet>
      <dgm:spPr/>
      <dgm:t>
        <a:bodyPr/>
        <a:lstStyle/>
        <a:p>
          <a:endParaRPr lang="en-US"/>
        </a:p>
      </dgm:t>
    </dgm:pt>
    <dgm:pt modelId="{1DBA0C1E-49CA-45D0-9C7E-E59EF473ABA6}" type="pres">
      <dgm:prSet presAssocID="{EE7054EF-93DA-4DF1-84C6-9832DD29C9FF}" presName="spV" presStyleCnt="0"/>
      <dgm:spPr/>
    </dgm:pt>
    <dgm:pt modelId="{8681A024-CD5D-440C-AF75-D1C35C225774}" type="pres">
      <dgm:prSet presAssocID="{8B443F6E-8FF7-46CF-B0A4-EEA551CD996E}" presName="linNode" presStyleCnt="0"/>
      <dgm:spPr/>
    </dgm:pt>
    <dgm:pt modelId="{1DD54AC2-F8CB-4522-94AC-568A85926064}" type="pres">
      <dgm:prSet presAssocID="{8B443F6E-8FF7-46CF-B0A4-EEA551CD996E}" presName="parTx" presStyleLbl="revTx" presStyleIdx="3" presStyleCnt="4">
        <dgm:presLayoutVars>
          <dgm:chMax val="1"/>
          <dgm:bulletEnabled val="1"/>
        </dgm:presLayoutVars>
      </dgm:prSet>
      <dgm:spPr/>
      <dgm:t>
        <a:bodyPr/>
        <a:lstStyle/>
        <a:p>
          <a:endParaRPr lang="en-US"/>
        </a:p>
      </dgm:t>
    </dgm:pt>
    <dgm:pt modelId="{9FED0708-7405-4AAA-821B-716F1A6CE6A6}" type="pres">
      <dgm:prSet presAssocID="{8B443F6E-8FF7-46CF-B0A4-EEA551CD996E}" presName="bracket" presStyleLbl="parChTrans1D1" presStyleIdx="3" presStyleCnt="4"/>
      <dgm:spPr/>
    </dgm:pt>
    <dgm:pt modelId="{01AFB556-B8F8-409D-B239-CAC50ED5D906}" type="pres">
      <dgm:prSet presAssocID="{8B443F6E-8FF7-46CF-B0A4-EEA551CD996E}" presName="spH" presStyleCnt="0"/>
      <dgm:spPr/>
    </dgm:pt>
    <dgm:pt modelId="{C6DCA577-E9B7-4726-BAD1-4AA70520E1A6}" type="pres">
      <dgm:prSet presAssocID="{8B443F6E-8FF7-46CF-B0A4-EEA551CD996E}" presName="desTx" presStyleLbl="node1" presStyleIdx="3" presStyleCnt="4">
        <dgm:presLayoutVars>
          <dgm:bulletEnabled val="1"/>
        </dgm:presLayoutVars>
      </dgm:prSet>
      <dgm:spPr/>
      <dgm:t>
        <a:bodyPr/>
        <a:lstStyle/>
        <a:p>
          <a:endParaRPr lang="en-US"/>
        </a:p>
      </dgm:t>
    </dgm:pt>
  </dgm:ptLst>
  <dgm:cxnLst>
    <dgm:cxn modelId="{B54F306E-4A27-421A-9769-6DC26A2134E8}" srcId="{394F4DB0-11D2-4E67-B4DA-6F325D3E4FDA}" destId="{D15B5946-E1D8-4C6E-A7AA-2306C4ABD919}" srcOrd="2" destOrd="0" parTransId="{19A5BD1D-8F5B-4440-A9DD-9FB9D70A1DFA}" sibTransId="{EE7054EF-93DA-4DF1-84C6-9832DD29C9FF}"/>
    <dgm:cxn modelId="{A4A9C250-2E5B-4424-B165-0B2703CDEE34}" srcId="{D15B5946-E1D8-4C6E-A7AA-2306C4ABD919}" destId="{D8F6D101-22CA-46DA-ABE6-FDCC205D1331}" srcOrd="0" destOrd="0" parTransId="{58CA131E-A923-44BA-A653-F1B1898B4358}" sibTransId="{5C94AC78-22B8-4C16-8F2C-86AF0C3A0F1C}"/>
    <dgm:cxn modelId="{74D21381-3D02-4EA3-A57A-2779B166B54E}" srcId="{8AF678CE-8D18-429D-8FE0-0FBC3D9228E5}" destId="{55F81892-D08B-4A37-9FF0-1935BCF46ACB}" srcOrd="1" destOrd="0" parTransId="{43407D7E-91D3-4752-965A-9894ADB42DD4}" sibTransId="{FF320D08-AF2E-4BA8-88CD-BFB92F47902E}"/>
    <dgm:cxn modelId="{78F69311-4C67-4936-893E-5FC1656CD984}" srcId="{8AF678CE-8D18-429D-8FE0-0FBC3D9228E5}" destId="{D9C7618F-BC89-4536-806B-1FE52D755892}" srcOrd="0" destOrd="0" parTransId="{6690CF45-081B-4D26-B59B-0ABC975DDEB5}" sibTransId="{B7D48148-183D-482B-8546-9184D76932DD}"/>
    <dgm:cxn modelId="{8B17B563-95F9-420F-8CB7-C06E90148455}" type="presOf" srcId="{55F81892-D08B-4A37-9FF0-1935BCF46ACB}" destId="{CF8BB976-1926-4A77-820F-2E679E5ED2AB}" srcOrd="0" destOrd="1" presId="urn:diagrams.loki3.com/BracketList"/>
    <dgm:cxn modelId="{5E01CCDF-44A4-4369-AC19-2B5ED5A6616E}" type="presOf" srcId="{D8F6D101-22CA-46DA-ABE6-FDCC205D1331}" destId="{8B81D6E2-ECE7-4C7D-9FE5-2324EDF1667A}" srcOrd="0" destOrd="0" presId="urn:diagrams.loki3.com/BracketList"/>
    <dgm:cxn modelId="{B8F357D7-DBC0-40EA-9B7E-928673BF1E51}" type="presOf" srcId="{84BDFB75-E3A8-4EA0-9095-C863BB8FE2AD}" destId="{632332F1-12F5-4F01-A6ED-E85DE854536C}" srcOrd="0" destOrd="0" presId="urn:diagrams.loki3.com/BracketList"/>
    <dgm:cxn modelId="{DDA6B20E-96C3-48DD-8849-5B83B663F451}" type="presOf" srcId="{8B443F6E-8FF7-46CF-B0A4-EEA551CD996E}" destId="{1DD54AC2-F8CB-4522-94AC-568A85926064}" srcOrd="0" destOrd="0" presId="urn:diagrams.loki3.com/BracketList"/>
    <dgm:cxn modelId="{E3AA0484-F4A1-47EB-B95C-61AB87E19269}" type="presOf" srcId="{8AF678CE-8D18-429D-8FE0-0FBC3D9228E5}" destId="{1A25D5A5-96E0-4A78-839A-A7C581417773}" srcOrd="0" destOrd="0" presId="urn:diagrams.loki3.com/BracketList"/>
    <dgm:cxn modelId="{2A471A53-D534-4F7F-891D-2E9026ADCA6E}" srcId="{394F4DB0-11D2-4E67-B4DA-6F325D3E4FDA}" destId="{190C8850-40E1-4CBD-B0B4-95726FE3044A}" srcOrd="0" destOrd="0" parTransId="{8B5D314A-E784-4304-88B4-EACC5360EC34}" sibTransId="{E15E9B73-79D3-4049-8CBD-CE4F7829D9E0}"/>
    <dgm:cxn modelId="{18A49447-2889-4110-BABA-77BCB2E8EDEB}" srcId="{190C8850-40E1-4CBD-B0B4-95726FE3044A}" destId="{84BDFB75-E3A8-4EA0-9095-C863BB8FE2AD}" srcOrd="0" destOrd="0" parTransId="{24F492D9-9E6F-4137-9F48-454B0489DBF5}" sibTransId="{8D136EFE-7FC8-4B86-AD4F-695512B12E7C}"/>
    <dgm:cxn modelId="{6338ACA4-0604-496F-A62E-2367D4B029A5}" srcId="{394F4DB0-11D2-4E67-B4DA-6F325D3E4FDA}" destId="{8AF678CE-8D18-429D-8FE0-0FBC3D9228E5}" srcOrd="1" destOrd="0" parTransId="{73B995B9-E2F1-4DEA-9379-7CCFAAB83A43}" sibTransId="{B6A73C67-5F0B-4B41-A8D2-07629B525E3E}"/>
    <dgm:cxn modelId="{598FA03A-7EEC-4C21-8E82-AD969A6BEF39}" type="presOf" srcId="{394F4DB0-11D2-4E67-B4DA-6F325D3E4FDA}" destId="{02282062-A3A8-41CE-864C-F91C29D9E723}" srcOrd="0" destOrd="0" presId="urn:diagrams.loki3.com/BracketList"/>
    <dgm:cxn modelId="{40307295-AF67-43D5-8810-BD9AA77C09B0}" type="presOf" srcId="{D9C7618F-BC89-4536-806B-1FE52D755892}" destId="{CF8BB976-1926-4A77-820F-2E679E5ED2AB}" srcOrd="0" destOrd="0" presId="urn:diagrams.loki3.com/BracketList"/>
    <dgm:cxn modelId="{CCE6D60A-0444-4C5A-8070-0AB27E1B0137}" type="presOf" srcId="{190C8850-40E1-4CBD-B0B4-95726FE3044A}" destId="{783C737B-061E-427D-8E40-C38C69BCD078}" srcOrd="0" destOrd="0" presId="urn:diagrams.loki3.com/BracketList"/>
    <dgm:cxn modelId="{C0EA73DE-E9CD-4C0E-9AA3-A66EC9F2550E}" srcId="{8B443F6E-8FF7-46CF-B0A4-EEA551CD996E}" destId="{3DEF832A-6C5F-4000-AEFF-F90DB0F216D1}" srcOrd="0" destOrd="0" parTransId="{F98A347C-958A-4EE2-BDAF-BF9ACFCD073B}" sibTransId="{661F66A7-59DA-4936-A043-B182DD4A08BD}"/>
    <dgm:cxn modelId="{F45A065F-810A-4A5A-BC53-C05E609F6D29}" type="presOf" srcId="{D15B5946-E1D8-4C6E-A7AA-2306C4ABD919}" destId="{BA359917-5153-43FD-AD91-C9C05370B81E}" srcOrd="0" destOrd="0" presId="urn:diagrams.loki3.com/BracketList"/>
    <dgm:cxn modelId="{D2751F19-CBAF-433D-A4BA-85C238DDEE3E}" srcId="{394F4DB0-11D2-4E67-B4DA-6F325D3E4FDA}" destId="{8B443F6E-8FF7-46CF-B0A4-EEA551CD996E}" srcOrd="3" destOrd="0" parTransId="{050D2ADD-8A07-4185-B6C3-16D4E4D47C02}" sibTransId="{9E6267B1-6DEB-4B8A-8DD3-884F9B9712CD}"/>
    <dgm:cxn modelId="{2FCF5B9F-D2EA-4D53-9214-E6CCEFFDB06A}" type="presOf" srcId="{3DEF832A-6C5F-4000-AEFF-F90DB0F216D1}" destId="{C6DCA577-E9B7-4726-BAD1-4AA70520E1A6}" srcOrd="0" destOrd="0" presId="urn:diagrams.loki3.com/BracketList"/>
    <dgm:cxn modelId="{222FC38A-BD9C-4FA4-B0F9-83824E1019DD}" type="presParOf" srcId="{02282062-A3A8-41CE-864C-F91C29D9E723}" destId="{55B34524-5702-40A3-937E-8369F62E9623}" srcOrd="0" destOrd="0" presId="urn:diagrams.loki3.com/BracketList"/>
    <dgm:cxn modelId="{797EB874-DA5B-437A-B9EE-458514DB3489}" type="presParOf" srcId="{55B34524-5702-40A3-937E-8369F62E9623}" destId="{783C737B-061E-427D-8E40-C38C69BCD078}" srcOrd="0" destOrd="0" presId="urn:diagrams.loki3.com/BracketList"/>
    <dgm:cxn modelId="{6EE9AA71-E5D9-4006-BA4D-7425B6FFC391}" type="presParOf" srcId="{55B34524-5702-40A3-937E-8369F62E9623}" destId="{0F063AB0-E060-4AA0-BE54-200384EA1AB3}" srcOrd="1" destOrd="0" presId="urn:diagrams.loki3.com/BracketList"/>
    <dgm:cxn modelId="{A7BABB10-8BAD-4DFB-B66E-4AC0D5D71DF7}" type="presParOf" srcId="{55B34524-5702-40A3-937E-8369F62E9623}" destId="{D6226A9A-6AAB-46FB-BEBC-6D0BFF80DBE3}" srcOrd="2" destOrd="0" presId="urn:diagrams.loki3.com/BracketList"/>
    <dgm:cxn modelId="{2B30A5B9-AC8A-4573-9DF2-22A46194BE14}" type="presParOf" srcId="{55B34524-5702-40A3-937E-8369F62E9623}" destId="{632332F1-12F5-4F01-A6ED-E85DE854536C}" srcOrd="3" destOrd="0" presId="urn:diagrams.loki3.com/BracketList"/>
    <dgm:cxn modelId="{27A383AF-B81A-4993-8A32-8201DE3745B3}" type="presParOf" srcId="{02282062-A3A8-41CE-864C-F91C29D9E723}" destId="{BAD2C638-8A35-436E-BA96-A34620E91DBF}" srcOrd="1" destOrd="0" presId="urn:diagrams.loki3.com/BracketList"/>
    <dgm:cxn modelId="{C8E682BF-3349-4039-A65C-8F0C78458772}" type="presParOf" srcId="{02282062-A3A8-41CE-864C-F91C29D9E723}" destId="{3B691F50-5610-4828-BB93-CD913AD48D88}" srcOrd="2" destOrd="0" presId="urn:diagrams.loki3.com/BracketList"/>
    <dgm:cxn modelId="{B109F16F-1134-4476-9A74-98C13FA72AEA}" type="presParOf" srcId="{3B691F50-5610-4828-BB93-CD913AD48D88}" destId="{1A25D5A5-96E0-4A78-839A-A7C581417773}" srcOrd="0" destOrd="0" presId="urn:diagrams.loki3.com/BracketList"/>
    <dgm:cxn modelId="{CD0F2959-A426-4E57-9DA5-28DF400AFC40}" type="presParOf" srcId="{3B691F50-5610-4828-BB93-CD913AD48D88}" destId="{11204714-5F33-4E3A-A9F3-7DB3549641ED}" srcOrd="1" destOrd="0" presId="urn:diagrams.loki3.com/BracketList"/>
    <dgm:cxn modelId="{77C1E9CE-8E89-429C-BD9D-1E78E7988959}" type="presParOf" srcId="{3B691F50-5610-4828-BB93-CD913AD48D88}" destId="{2E56A692-CA45-4024-843D-37C513B179B2}" srcOrd="2" destOrd="0" presId="urn:diagrams.loki3.com/BracketList"/>
    <dgm:cxn modelId="{AC02EFE0-9488-4244-A094-78EBF70F9A52}" type="presParOf" srcId="{3B691F50-5610-4828-BB93-CD913AD48D88}" destId="{CF8BB976-1926-4A77-820F-2E679E5ED2AB}" srcOrd="3" destOrd="0" presId="urn:diagrams.loki3.com/BracketList"/>
    <dgm:cxn modelId="{6A659FB7-0D77-49C1-9B29-898686010C17}" type="presParOf" srcId="{02282062-A3A8-41CE-864C-F91C29D9E723}" destId="{F19B2015-8688-45A7-B5B9-118260C1FA08}" srcOrd="3" destOrd="0" presId="urn:diagrams.loki3.com/BracketList"/>
    <dgm:cxn modelId="{CEB40651-0898-479A-A69F-FC32A689B601}" type="presParOf" srcId="{02282062-A3A8-41CE-864C-F91C29D9E723}" destId="{A79E6FE3-0ABC-4E6B-A83E-FF81090E8689}" srcOrd="4" destOrd="0" presId="urn:diagrams.loki3.com/BracketList"/>
    <dgm:cxn modelId="{1EE7F040-4D04-4A13-ACB4-5687D13DA918}" type="presParOf" srcId="{A79E6FE3-0ABC-4E6B-A83E-FF81090E8689}" destId="{BA359917-5153-43FD-AD91-C9C05370B81E}" srcOrd="0" destOrd="0" presId="urn:diagrams.loki3.com/BracketList"/>
    <dgm:cxn modelId="{26862A51-76AF-4064-9E9E-D12C1385D63D}" type="presParOf" srcId="{A79E6FE3-0ABC-4E6B-A83E-FF81090E8689}" destId="{AAEEB581-69BD-4589-9AEF-C21D30C6ADB7}" srcOrd="1" destOrd="0" presId="urn:diagrams.loki3.com/BracketList"/>
    <dgm:cxn modelId="{CC3C4D01-8FBF-4287-8396-5CBDC13F44DF}" type="presParOf" srcId="{A79E6FE3-0ABC-4E6B-A83E-FF81090E8689}" destId="{CD469B88-CC14-49CA-9F2D-2F250AE67B9A}" srcOrd="2" destOrd="0" presId="urn:diagrams.loki3.com/BracketList"/>
    <dgm:cxn modelId="{9BBB653C-9148-4BB9-8447-A33DACF34CF2}" type="presParOf" srcId="{A79E6FE3-0ABC-4E6B-A83E-FF81090E8689}" destId="{8B81D6E2-ECE7-4C7D-9FE5-2324EDF1667A}" srcOrd="3" destOrd="0" presId="urn:diagrams.loki3.com/BracketList"/>
    <dgm:cxn modelId="{CB5F69FF-0C23-4440-A6E2-696D4DAF1DE8}" type="presParOf" srcId="{02282062-A3A8-41CE-864C-F91C29D9E723}" destId="{1DBA0C1E-49CA-45D0-9C7E-E59EF473ABA6}" srcOrd="5" destOrd="0" presId="urn:diagrams.loki3.com/BracketList"/>
    <dgm:cxn modelId="{28407509-6A11-4022-8F18-39149E0CE5E0}" type="presParOf" srcId="{02282062-A3A8-41CE-864C-F91C29D9E723}" destId="{8681A024-CD5D-440C-AF75-D1C35C225774}" srcOrd="6" destOrd="0" presId="urn:diagrams.loki3.com/BracketList"/>
    <dgm:cxn modelId="{722905F9-3043-4D1D-B885-59738BD11332}" type="presParOf" srcId="{8681A024-CD5D-440C-AF75-D1C35C225774}" destId="{1DD54AC2-F8CB-4522-94AC-568A85926064}" srcOrd="0" destOrd="0" presId="urn:diagrams.loki3.com/BracketList"/>
    <dgm:cxn modelId="{71303B53-B2A3-4234-A198-DFD65780573E}" type="presParOf" srcId="{8681A024-CD5D-440C-AF75-D1C35C225774}" destId="{9FED0708-7405-4AAA-821B-716F1A6CE6A6}" srcOrd="1" destOrd="0" presId="urn:diagrams.loki3.com/BracketList"/>
    <dgm:cxn modelId="{BCA17DCF-5B14-4322-B1ED-BD66D2D22F64}" type="presParOf" srcId="{8681A024-CD5D-440C-AF75-D1C35C225774}" destId="{01AFB556-B8F8-409D-B239-CAC50ED5D906}" srcOrd="2" destOrd="0" presId="urn:diagrams.loki3.com/BracketList"/>
    <dgm:cxn modelId="{C0163F66-86F3-4C75-B996-F173D2F17EC6}" type="presParOf" srcId="{8681A024-CD5D-440C-AF75-D1C35C225774}" destId="{C6DCA577-E9B7-4726-BAD1-4AA70520E1A6}"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2EE0D37-99CE-4E8C-996B-8AA3BB722520}"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83451DD1-FCC1-4B8A-9C9E-EADE4ABC0971}">
      <dgm:prSet phldrT="[Text]"/>
      <dgm:spPr/>
      <dgm:t>
        <a:bodyPr/>
        <a:lstStyle/>
        <a:p>
          <a:endParaRPr lang="en-US" dirty="0"/>
        </a:p>
      </dgm:t>
    </dgm:pt>
    <dgm:pt modelId="{AFA45361-9DAC-4A3C-9FEC-1D0AB489713D}" type="parTrans" cxnId="{76D16655-A11B-4825-B183-7B19DB5B0258}">
      <dgm:prSet/>
      <dgm:spPr/>
      <dgm:t>
        <a:bodyPr/>
        <a:lstStyle/>
        <a:p>
          <a:endParaRPr lang="en-US"/>
        </a:p>
      </dgm:t>
    </dgm:pt>
    <dgm:pt modelId="{F9907AF8-CDA8-4B4B-BD3D-67BA3E9BF348}" type="sibTrans" cxnId="{76D16655-A11B-4825-B183-7B19DB5B0258}">
      <dgm:prSet/>
      <dgm:spPr/>
      <dgm:t>
        <a:bodyPr/>
        <a:lstStyle/>
        <a:p>
          <a:endParaRPr lang="en-US"/>
        </a:p>
      </dgm:t>
    </dgm:pt>
    <dgm:pt modelId="{76B7F3F5-CD62-4051-B501-988851BFB5B0}">
      <dgm:prSet/>
      <dgm:spPr/>
      <dgm:t>
        <a:bodyPr/>
        <a:lstStyle/>
        <a:p>
          <a:endParaRPr lang="en-US" dirty="0"/>
        </a:p>
      </dgm:t>
    </dgm:pt>
    <dgm:pt modelId="{1A0E19E8-05C2-4350-957B-8445883D2CDF}" type="parTrans" cxnId="{457B3588-2ABD-4A88-A26A-9065456B066A}">
      <dgm:prSet/>
      <dgm:spPr/>
      <dgm:t>
        <a:bodyPr/>
        <a:lstStyle/>
        <a:p>
          <a:endParaRPr lang="en-US"/>
        </a:p>
      </dgm:t>
    </dgm:pt>
    <dgm:pt modelId="{6745DFFC-4542-4785-B2A5-B89DE9D8B657}" type="sibTrans" cxnId="{457B3588-2ABD-4A88-A26A-9065456B066A}">
      <dgm:prSet/>
      <dgm:spPr/>
      <dgm:t>
        <a:bodyPr/>
        <a:lstStyle/>
        <a:p>
          <a:endParaRPr lang="en-US"/>
        </a:p>
      </dgm:t>
    </dgm:pt>
    <mc:AlternateContent xmlns:mc="http://schemas.openxmlformats.org/markup-compatibility/2006" xmlns:a14="http://schemas.microsoft.com/office/drawing/2010/main">
      <mc:Choice Requires="a14">
        <dgm:pt modelId="{0CB8EC7D-E37B-4D2C-BA29-368AA4F48B11}">
          <dgm:prSet/>
          <dgm:spPr/>
          <dgm:t>
            <a:bodyPr/>
            <a:lstStyle/>
            <a:p>
              <a:r>
                <a:rPr lang="en-US" dirty="0">
                  <a:effectLst/>
                  <a:latin typeface="Times New Roman" panose="02020603050405020304" pitchFamily="18" charset="0"/>
                  <a:ea typeface="Calibri" panose="020F0502020204030204" pitchFamily="34" charset="0"/>
                  <a:cs typeface="Arial" panose="020B0604020202020204" pitchFamily="34" charset="0"/>
                </a:rPr>
                <a:t>By solving the A matrix we get 2 pairs of conjugate roots the pair which has small real part has big settling time according to </a:t>
              </a:r>
              <a14:m>
                <m:oMath xmlns:m="http://schemas.openxmlformats.org/officeDocument/2006/math">
                  <m:sSub>
                    <m:sSubPr>
                      <m:ctrlPr>
                        <a:rPr lang="en-US" i="1">
                          <a:effectLst/>
                          <a:latin typeface="Cambria Math" panose="02040503050406030204" pitchFamily="18" charset="0"/>
                          <a:ea typeface="Calibri" panose="020F0502020204030204" pitchFamily="34" charset="0"/>
                          <a:cs typeface="Arial" panose="020B0604020202020204" pitchFamily="34" charset="0"/>
                        </a:rPr>
                      </m:ctrlPr>
                    </m:sSubPr>
                    <m:e>
                      <m:r>
                        <a:rPr lang="en-US" i="1">
                          <a:effectLst/>
                          <a:latin typeface="Cambria Math" panose="02040503050406030204" pitchFamily="18" charset="0"/>
                          <a:ea typeface="Calibri" panose="020F0502020204030204" pitchFamily="34" charset="0"/>
                          <a:cs typeface="Arial" panose="020B0604020202020204" pitchFamily="34" charset="0"/>
                        </a:rPr>
                        <m:t>𝑇</m:t>
                      </m:r>
                    </m:e>
                    <m:sub>
                      <m:r>
                        <a:rPr lang="en-US" i="1">
                          <a:effectLst/>
                          <a:latin typeface="Cambria Math" panose="02040503050406030204" pitchFamily="18" charset="0"/>
                          <a:ea typeface="Calibri" panose="020F0502020204030204" pitchFamily="34" charset="0"/>
                          <a:cs typeface="Arial" panose="020B0604020202020204" pitchFamily="34" charset="0"/>
                        </a:rPr>
                        <m:t>𝑠</m:t>
                      </m:r>
                    </m:sub>
                  </m:sSub>
                  <m:r>
                    <a:rPr lang="en-US" i="1">
                      <a:effectLst/>
                      <a:latin typeface="Cambria Math" panose="02040503050406030204" pitchFamily="18" charset="0"/>
                      <a:ea typeface="Calibri" panose="020F0502020204030204" pitchFamily="34" charset="0"/>
                      <a:cs typeface="Arial" panose="020B0604020202020204" pitchFamily="34" charset="0"/>
                    </a:rPr>
                    <m:t>=</m:t>
                  </m:r>
                  <m:f>
                    <m:fPr>
                      <m:ctrlPr>
                        <a:rPr lang="en-US" i="1">
                          <a:effectLst/>
                          <a:latin typeface="Cambria Math" panose="02040503050406030204" pitchFamily="18" charset="0"/>
                          <a:ea typeface="Calibri" panose="020F0502020204030204" pitchFamily="34" charset="0"/>
                          <a:cs typeface="Arial" panose="020B0604020202020204" pitchFamily="34" charset="0"/>
                        </a:rPr>
                      </m:ctrlPr>
                    </m:fPr>
                    <m:num>
                      <m:r>
                        <a:rPr lang="en-US" i="1">
                          <a:effectLst/>
                          <a:latin typeface="Cambria Math" panose="02040503050406030204" pitchFamily="18" charset="0"/>
                          <a:ea typeface="Calibri" panose="020F0502020204030204" pitchFamily="34" charset="0"/>
                          <a:cs typeface="Arial" panose="020B0604020202020204" pitchFamily="34" charset="0"/>
                        </a:rPr>
                        <m:t>4</m:t>
                      </m:r>
                    </m:num>
                    <m:den>
                      <m:r>
                        <a:rPr lang="en-US" i="1">
                          <a:effectLst/>
                          <a:latin typeface="Cambria Math" panose="02040503050406030204" pitchFamily="18" charset="0"/>
                          <a:ea typeface="Calibri" panose="020F0502020204030204" pitchFamily="34" charset="0"/>
                          <a:cs typeface="Arial" panose="020B0604020202020204" pitchFamily="34" charset="0"/>
                        </a:rPr>
                        <m:t>𝜁</m:t>
                      </m:r>
                      <m:sSub>
                        <m:sSubPr>
                          <m:ctrlPr>
                            <a:rPr lang="en-US" i="1">
                              <a:effectLst/>
                              <a:latin typeface="Cambria Math" panose="02040503050406030204" pitchFamily="18" charset="0"/>
                              <a:ea typeface="Calibri" panose="020F0502020204030204" pitchFamily="34" charset="0"/>
                              <a:cs typeface="Arial" panose="020B0604020202020204" pitchFamily="34" charset="0"/>
                            </a:rPr>
                          </m:ctrlPr>
                        </m:sSubPr>
                        <m:e>
                          <m:r>
                            <a:rPr lang="en-US" i="1">
                              <a:effectLst/>
                              <a:latin typeface="Cambria Math" panose="02040503050406030204" pitchFamily="18" charset="0"/>
                              <a:ea typeface="Calibri" panose="020F0502020204030204" pitchFamily="34" charset="0"/>
                              <a:cs typeface="Arial" panose="020B0604020202020204" pitchFamily="34" charset="0"/>
                            </a:rPr>
                            <m:t>𝜔</m:t>
                          </m:r>
                        </m:e>
                        <m:sub>
                          <m:r>
                            <a:rPr lang="en-US" i="1">
                              <a:effectLst/>
                              <a:latin typeface="Cambria Math" panose="02040503050406030204" pitchFamily="18" charset="0"/>
                              <a:ea typeface="Calibri" panose="020F0502020204030204" pitchFamily="34" charset="0"/>
                              <a:cs typeface="Arial" panose="020B0604020202020204" pitchFamily="34" charset="0"/>
                            </a:rPr>
                            <m:t>𝑛</m:t>
                          </m:r>
                        </m:sub>
                      </m:sSub>
                    </m:den>
                  </m:f>
                </m:oMath>
              </a14:m>
              <a:r>
                <a:rPr lang="en-US" dirty="0">
                  <a:effectLst/>
                  <a:latin typeface="Times New Roman" panose="02020603050405020304" pitchFamily="18" charset="0"/>
                  <a:ea typeface="Times New Roman" panose="02020603050405020304" pitchFamily="18" charset="0"/>
                  <a:cs typeface="Arial" panose="020B0604020202020204" pitchFamily="34" charset="0"/>
                </a:rPr>
                <a:t/>
              </a:r>
              <a:br>
                <a:rPr lang="en-US" dirty="0">
                  <a:effectLst/>
                  <a:latin typeface="Times New Roman" panose="02020603050405020304" pitchFamily="18" charset="0"/>
                  <a:ea typeface="Times New Roman" panose="02020603050405020304" pitchFamily="18" charset="0"/>
                  <a:cs typeface="Arial" panose="020B0604020202020204" pitchFamily="34" charset="0"/>
                </a:rPr>
              </a:br>
              <a:r>
                <a:rPr lang="en-US" dirty="0">
                  <a:effectLst/>
                  <a:latin typeface="Times New Roman" panose="02020603050405020304" pitchFamily="18" charset="0"/>
                  <a:ea typeface="Times New Roman" panose="02020603050405020304" pitchFamily="18" charset="0"/>
                  <a:cs typeface="Arial" panose="020B0604020202020204" pitchFamily="34" charset="0"/>
                </a:rPr>
                <a:t>on the other hand with the pair which has bigger real part</a:t>
              </a:r>
              <a:endParaRPr lang="en-US" dirty="0"/>
            </a:p>
          </dgm:t>
        </dgm:pt>
      </mc:Choice>
      <mc:Fallback xmlns="">
        <dgm:pt modelId="{0CB8EC7D-E37B-4D2C-BA29-368AA4F48B11}">
          <dgm:prSet/>
          <dgm:spPr/>
          <dgm:t>
            <a:bodyPr/>
            <a:lstStyle/>
            <a:p>
              <a:r>
                <a:rPr lang="en-US" dirty="0">
                  <a:effectLst/>
                  <a:latin typeface="Times New Roman" panose="02020603050405020304" pitchFamily="18" charset="0"/>
                  <a:ea typeface="Calibri" panose="020F0502020204030204" pitchFamily="34" charset="0"/>
                  <a:cs typeface="Arial" panose="020B0604020202020204" pitchFamily="34" charset="0"/>
                </a:rPr>
                <a:t>By solving the A matrix we get 2 pairs of conjugate roots the pair which has small real part has big settling time according to </a:t>
              </a:r>
              <a:r>
                <a:rPr lang="en-US" i="0">
                  <a:effectLst/>
                  <a:latin typeface="Cambria Math" panose="02040503050406030204" pitchFamily="18" charset="0"/>
                  <a:ea typeface="Calibri" panose="020F0502020204030204" pitchFamily="34" charset="0"/>
                  <a:cs typeface="Arial" panose="020B0604020202020204" pitchFamily="34" charset="0"/>
                </a:rPr>
                <a:t>𝑇_𝑠=4/(𝜁𝜔_𝑛 )</a:t>
              </a:r>
              <a:br>
                <a:rPr lang="en-US" dirty="0">
                  <a:effectLst/>
                  <a:latin typeface="Times New Roman" panose="02020603050405020304" pitchFamily="18" charset="0"/>
                  <a:ea typeface="Times New Roman" panose="02020603050405020304" pitchFamily="18" charset="0"/>
                  <a:cs typeface="Arial" panose="020B0604020202020204" pitchFamily="34" charset="0"/>
                </a:rPr>
              </a:br>
              <a:r>
                <a:rPr lang="en-US" dirty="0">
                  <a:effectLst/>
                  <a:latin typeface="Times New Roman" panose="02020603050405020304" pitchFamily="18" charset="0"/>
                  <a:ea typeface="Times New Roman" panose="02020603050405020304" pitchFamily="18" charset="0"/>
                  <a:cs typeface="Arial" panose="020B0604020202020204" pitchFamily="34" charset="0"/>
                </a:rPr>
                <a:t>on the other hand with the pair which has bigger real part</a:t>
              </a:r>
              <a:endParaRPr lang="en-US" dirty="0"/>
            </a:p>
          </dgm:t>
        </dgm:pt>
      </mc:Fallback>
    </mc:AlternateContent>
    <dgm:pt modelId="{C9AEC02D-EB74-4D23-96AE-6F748ECA3170}" type="parTrans" cxnId="{6B329CB8-2286-4092-85AB-C3C7BD19717F}">
      <dgm:prSet/>
      <dgm:spPr/>
      <dgm:t>
        <a:bodyPr/>
        <a:lstStyle/>
        <a:p>
          <a:endParaRPr lang="en-US"/>
        </a:p>
      </dgm:t>
    </dgm:pt>
    <dgm:pt modelId="{0CAA7A4F-17F2-48AD-96D1-0E9A34154625}" type="sibTrans" cxnId="{6B329CB8-2286-4092-85AB-C3C7BD19717F}">
      <dgm:prSet/>
      <dgm:spPr/>
      <dgm:t>
        <a:bodyPr/>
        <a:lstStyle/>
        <a:p>
          <a:endParaRPr lang="en-US"/>
        </a:p>
      </dgm:t>
    </dgm:pt>
    <dgm:pt modelId="{9D459B61-A74F-4D9F-B3CC-DC35B003CDFA}" type="pres">
      <dgm:prSet presAssocID="{F2EE0D37-99CE-4E8C-996B-8AA3BB722520}" presName="Name0" presStyleCnt="0">
        <dgm:presLayoutVars>
          <dgm:dir/>
          <dgm:animLvl val="lvl"/>
          <dgm:resizeHandles val="exact"/>
        </dgm:presLayoutVars>
      </dgm:prSet>
      <dgm:spPr/>
      <dgm:t>
        <a:bodyPr/>
        <a:lstStyle/>
        <a:p>
          <a:endParaRPr lang="en-US"/>
        </a:p>
      </dgm:t>
    </dgm:pt>
    <dgm:pt modelId="{2403E4E3-842C-46FF-B6F3-DD28379C6B49}" type="pres">
      <dgm:prSet presAssocID="{83451DD1-FCC1-4B8A-9C9E-EADE4ABC0971}" presName="linNode" presStyleCnt="0"/>
      <dgm:spPr/>
    </dgm:pt>
    <dgm:pt modelId="{82374201-8047-4198-BB5C-6806586FAFF4}" type="pres">
      <dgm:prSet presAssocID="{83451DD1-FCC1-4B8A-9C9E-EADE4ABC0971}" presName="parTx" presStyleLbl="revTx" presStyleIdx="0" presStyleCnt="1">
        <dgm:presLayoutVars>
          <dgm:chMax val="1"/>
          <dgm:bulletEnabled val="1"/>
        </dgm:presLayoutVars>
      </dgm:prSet>
      <dgm:spPr/>
      <dgm:t>
        <a:bodyPr/>
        <a:lstStyle/>
        <a:p>
          <a:endParaRPr lang="en-US"/>
        </a:p>
      </dgm:t>
    </dgm:pt>
    <dgm:pt modelId="{83AC6CC8-8D30-493F-886D-E5EE8B4E2AC4}" type="pres">
      <dgm:prSet presAssocID="{83451DD1-FCC1-4B8A-9C9E-EADE4ABC0971}" presName="bracket" presStyleLbl="parChTrans1D1" presStyleIdx="0" presStyleCnt="1"/>
      <dgm:spPr/>
    </dgm:pt>
    <dgm:pt modelId="{171E6B38-031B-47F3-9F7F-D8EE05290E10}" type="pres">
      <dgm:prSet presAssocID="{83451DD1-FCC1-4B8A-9C9E-EADE4ABC0971}" presName="spH" presStyleCnt="0"/>
      <dgm:spPr/>
    </dgm:pt>
    <dgm:pt modelId="{302B510C-344D-4496-9E86-F1EE0DACC0B6}" type="pres">
      <dgm:prSet presAssocID="{83451DD1-FCC1-4B8A-9C9E-EADE4ABC0971}" presName="desTx" presStyleLbl="node1" presStyleIdx="0" presStyleCnt="1">
        <dgm:presLayoutVars>
          <dgm:bulletEnabled val="1"/>
        </dgm:presLayoutVars>
      </dgm:prSet>
      <dgm:spPr/>
      <dgm:t>
        <a:bodyPr/>
        <a:lstStyle/>
        <a:p>
          <a:endParaRPr lang="en-US"/>
        </a:p>
      </dgm:t>
    </dgm:pt>
  </dgm:ptLst>
  <dgm:cxnLst>
    <dgm:cxn modelId="{F7958762-D837-4ACB-8DAF-69E4658D7FCC}" type="presOf" srcId="{83451DD1-FCC1-4B8A-9C9E-EADE4ABC0971}" destId="{82374201-8047-4198-BB5C-6806586FAFF4}" srcOrd="0" destOrd="0" presId="urn:diagrams.loki3.com/BracketList"/>
    <dgm:cxn modelId="{76D16655-A11B-4825-B183-7B19DB5B0258}" srcId="{F2EE0D37-99CE-4E8C-996B-8AA3BB722520}" destId="{83451DD1-FCC1-4B8A-9C9E-EADE4ABC0971}" srcOrd="0" destOrd="0" parTransId="{AFA45361-9DAC-4A3C-9FEC-1D0AB489713D}" sibTransId="{F9907AF8-CDA8-4B4B-BD3D-67BA3E9BF348}"/>
    <dgm:cxn modelId="{6B329CB8-2286-4092-85AB-C3C7BD19717F}" srcId="{83451DD1-FCC1-4B8A-9C9E-EADE4ABC0971}" destId="{0CB8EC7D-E37B-4D2C-BA29-368AA4F48B11}" srcOrd="1" destOrd="0" parTransId="{C9AEC02D-EB74-4D23-96AE-6F748ECA3170}" sibTransId="{0CAA7A4F-17F2-48AD-96D1-0E9A34154625}"/>
    <dgm:cxn modelId="{8FA237AA-611D-4537-BA4C-C41BFCB42FFB}" type="presOf" srcId="{F2EE0D37-99CE-4E8C-996B-8AA3BB722520}" destId="{9D459B61-A74F-4D9F-B3CC-DC35B003CDFA}" srcOrd="0" destOrd="0" presId="urn:diagrams.loki3.com/BracketList"/>
    <dgm:cxn modelId="{D24FD701-9C64-4738-93D7-F790D86883DF}" type="presOf" srcId="{0CB8EC7D-E37B-4D2C-BA29-368AA4F48B11}" destId="{302B510C-344D-4496-9E86-F1EE0DACC0B6}" srcOrd="0" destOrd="1" presId="urn:diagrams.loki3.com/BracketList"/>
    <dgm:cxn modelId="{457B3588-2ABD-4A88-A26A-9065456B066A}" srcId="{83451DD1-FCC1-4B8A-9C9E-EADE4ABC0971}" destId="{76B7F3F5-CD62-4051-B501-988851BFB5B0}" srcOrd="0" destOrd="0" parTransId="{1A0E19E8-05C2-4350-957B-8445883D2CDF}" sibTransId="{6745DFFC-4542-4785-B2A5-B89DE9D8B657}"/>
    <dgm:cxn modelId="{CA4C7756-553C-4B57-A506-A64BF9A772E8}" type="presOf" srcId="{76B7F3F5-CD62-4051-B501-988851BFB5B0}" destId="{302B510C-344D-4496-9E86-F1EE0DACC0B6}" srcOrd="0" destOrd="0" presId="urn:diagrams.loki3.com/BracketList"/>
    <dgm:cxn modelId="{B756FBC4-5D72-4241-A26E-BC181ACCB9A5}" type="presParOf" srcId="{9D459B61-A74F-4D9F-B3CC-DC35B003CDFA}" destId="{2403E4E3-842C-46FF-B6F3-DD28379C6B49}" srcOrd="0" destOrd="0" presId="urn:diagrams.loki3.com/BracketList"/>
    <dgm:cxn modelId="{C247AE3E-F758-4A5F-9704-D53506E52712}" type="presParOf" srcId="{2403E4E3-842C-46FF-B6F3-DD28379C6B49}" destId="{82374201-8047-4198-BB5C-6806586FAFF4}" srcOrd="0" destOrd="0" presId="urn:diagrams.loki3.com/BracketList"/>
    <dgm:cxn modelId="{B16E80A7-A698-4C9F-965A-CE858B98555B}" type="presParOf" srcId="{2403E4E3-842C-46FF-B6F3-DD28379C6B49}" destId="{83AC6CC8-8D30-493F-886D-E5EE8B4E2AC4}" srcOrd="1" destOrd="0" presId="urn:diagrams.loki3.com/BracketList"/>
    <dgm:cxn modelId="{24A59C78-32BF-4F1F-9567-0C2B111DADE6}" type="presParOf" srcId="{2403E4E3-842C-46FF-B6F3-DD28379C6B49}" destId="{171E6B38-031B-47F3-9F7F-D8EE05290E10}" srcOrd="2" destOrd="0" presId="urn:diagrams.loki3.com/BracketList"/>
    <dgm:cxn modelId="{4A3059D4-6E6F-4867-A593-28AF0C04163C}" type="presParOf" srcId="{2403E4E3-842C-46FF-B6F3-DD28379C6B49}" destId="{302B510C-344D-4496-9E86-F1EE0DACC0B6}"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E35DB-C67A-4F2C-B655-01B15CCD9BA7}" type="doc">
      <dgm:prSet loTypeId="urn:microsoft.com/office/officeart/2005/8/layout/radial4" loCatId="relationship" qsTypeId="urn:microsoft.com/office/officeart/2005/8/quickstyle/3d1" qsCatId="3D" csTypeId="urn:microsoft.com/office/officeart/2005/8/colors/accent4_1" csCatId="accent4" phldr="1"/>
      <dgm:spPr/>
      <dgm:t>
        <a:bodyPr/>
        <a:lstStyle/>
        <a:p>
          <a:pPr rtl="1"/>
          <a:endParaRPr lang="ar-EG"/>
        </a:p>
      </dgm:t>
    </dgm:pt>
    <dgm:pt modelId="{64C27DAE-1959-49D2-8CB3-CF2A30455722}">
      <dgm:prSet phldrT="[Text]"/>
      <dgm:spPr/>
      <dgm:t>
        <a:bodyPr/>
        <a:lstStyle/>
        <a:p>
          <a:pPr rtl="1"/>
          <a:endParaRPr lang="ar-EG" dirty="0"/>
        </a:p>
      </dgm:t>
    </dgm:pt>
    <dgm:pt modelId="{81B4CF87-B6CF-41F6-863F-1950AF5FA8A2}" type="parTrans" cxnId="{65F6D65D-E078-4872-983C-FD879E561F2B}">
      <dgm:prSet/>
      <dgm:spPr/>
      <dgm:t>
        <a:bodyPr/>
        <a:lstStyle/>
        <a:p>
          <a:pPr rtl="1"/>
          <a:endParaRPr lang="ar-EG"/>
        </a:p>
      </dgm:t>
    </dgm:pt>
    <dgm:pt modelId="{304B8AAD-1EBA-4E1F-A622-78D08C9BA3BF}" type="sibTrans" cxnId="{65F6D65D-E078-4872-983C-FD879E561F2B}">
      <dgm:prSet/>
      <dgm:spPr/>
      <dgm:t>
        <a:bodyPr/>
        <a:lstStyle/>
        <a:p>
          <a:pPr rtl="1"/>
          <a:endParaRPr lang="ar-EG"/>
        </a:p>
      </dgm:t>
    </dgm:pt>
    <dgm:pt modelId="{345A14B3-42D8-4059-B7D3-AE1EE83F5DDC}">
      <dgm:prSet phldrT="[Text]" custT="1"/>
      <dgm:spPr/>
      <dgm:t>
        <a:bodyPr/>
        <a:lstStyle/>
        <a:p>
          <a:pPr algn="ctr" rtl="1"/>
          <a:r>
            <a:rPr lang="en-US" sz="1800" b="1" dirty="0"/>
            <a:t>Lateral Autopilot</a:t>
          </a:r>
          <a:endParaRPr lang="ar-EG" sz="1800" b="1" dirty="0"/>
        </a:p>
      </dgm:t>
    </dgm:pt>
    <dgm:pt modelId="{025AB952-D539-4B85-8F97-9C87D783CF87}" type="parTrans" cxnId="{253A8BF1-12B8-4159-A088-C95F62BB5CAC}">
      <dgm:prSet/>
      <dgm:spPr/>
      <dgm:t>
        <a:bodyPr/>
        <a:lstStyle/>
        <a:p>
          <a:pPr rtl="1"/>
          <a:endParaRPr lang="ar-EG"/>
        </a:p>
      </dgm:t>
    </dgm:pt>
    <dgm:pt modelId="{C2C90DFF-A69C-4EE3-B6DA-8B8B7692146E}" type="sibTrans" cxnId="{253A8BF1-12B8-4159-A088-C95F62BB5CAC}">
      <dgm:prSet/>
      <dgm:spPr/>
      <dgm:t>
        <a:bodyPr/>
        <a:lstStyle/>
        <a:p>
          <a:pPr rtl="1"/>
          <a:endParaRPr lang="ar-EG"/>
        </a:p>
      </dgm:t>
    </dgm:pt>
    <dgm:pt modelId="{8A850134-FC4A-4486-AD45-05C7555BA385}">
      <dgm:prSet phldrT="[Text]" custT="1"/>
      <dgm:spPr/>
      <dgm:t>
        <a:bodyPr/>
        <a:lstStyle/>
        <a:p>
          <a:pPr rtl="1"/>
          <a:endParaRPr lang="en-US" sz="1800" b="1" dirty="0"/>
        </a:p>
        <a:p>
          <a:pPr rtl="1"/>
          <a:r>
            <a:rPr lang="en-US" sz="1800" b="1" dirty="0"/>
            <a:t>Longitudinal</a:t>
          </a:r>
          <a:endParaRPr lang="ar-EG" sz="1800" b="1" dirty="0"/>
        </a:p>
        <a:p>
          <a:pPr rtl="1"/>
          <a:r>
            <a:rPr lang="en-US" sz="1800" b="1" dirty="0"/>
            <a:t>Autopilot</a:t>
          </a:r>
          <a:endParaRPr lang="ar-EG" sz="1800" b="1" dirty="0"/>
        </a:p>
        <a:p>
          <a:pPr rtl="1"/>
          <a:endParaRPr lang="ar-EG" sz="1800" dirty="0"/>
        </a:p>
      </dgm:t>
    </dgm:pt>
    <dgm:pt modelId="{3CD055B3-D146-4DD3-B1B2-EAD8B6513F28}" type="parTrans" cxnId="{06AA0AAD-F96F-4CCA-85B2-D81CC6AD6110}">
      <dgm:prSet/>
      <dgm:spPr/>
      <dgm:t>
        <a:bodyPr/>
        <a:lstStyle/>
        <a:p>
          <a:pPr rtl="1"/>
          <a:endParaRPr lang="ar-EG" sz="1800"/>
        </a:p>
      </dgm:t>
    </dgm:pt>
    <dgm:pt modelId="{9002652E-4D56-4809-98DF-DCEBE89D913A}" type="sibTrans" cxnId="{06AA0AAD-F96F-4CCA-85B2-D81CC6AD6110}">
      <dgm:prSet/>
      <dgm:spPr/>
      <dgm:t>
        <a:bodyPr/>
        <a:lstStyle/>
        <a:p>
          <a:pPr rtl="1"/>
          <a:endParaRPr lang="ar-EG"/>
        </a:p>
      </dgm:t>
    </dgm:pt>
    <dgm:pt modelId="{EC9DF34A-9DCC-4435-8AD7-95D36B11ED8B}" type="pres">
      <dgm:prSet presAssocID="{B5CE35DB-C67A-4F2C-B655-01B15CCD9BA7}" presName="cycle" presStyleCnt="0">
        <dgm:presLayoutVars>
          <dgm:chMax val="1"/>
          <dgm:dir/>
          <dgm:animLvl val="ctr"/>
          <dgm:resizeHandles val="exact"/>
        </dgm:presLayoutVars>
      </dgm:prSet>
      <dgm:spPr/>
      <dgm:t>
        <a:bodyPr/>
        <a:lstStyle/>
        <a:p>
          <a:endParaRPr lang="en-US"/>
        </a:p>
      </dgm:t>
    </dgm:pt>
    <dgm:pt modelId="{0970FB38-FA15-4255-B395-147724223455}" type="pres">
      <dgm:prSet presAssocID="{64C27DAE-1959-49D2-8CB3-CF2A30455722}" presName="centerShape" presStyleLbl="node0" presStyleIdx="0" presStyleCnt="1" custLinFactNeighborX="-1587" custLinFactNeighborY="-24097"/>
      <dgm:spPr/>
      <dgm:t>
        <a:bodyPr/>
        <a:lstStyle/>
        <a:p>
          <a:endParaRPr lang="en-US"/>
        </a:p>
      </dgm:t>
    </dgm:pt>
    <dgm:pt modelId="{8F230A00-2D0C-4E98-A70E-3648870613DC}" type="pres">
      <dgm:prSet presAssocID="{025AB952-D539-4B85-8F97-9C87D783CF87}" presName="parTrans" presStyleLbl="bgSibTrans2D1" presStyleIdx="0" presStyleCnt="2" custLinFactNeighborX="-2464" custLinFactNeighborY="15673"/>
      <dgm:spPr/>
      <dgm:t>
        <a:bodyPr/>
        <a:lstStyle/>
        <a:p>
          <a:endParaRPr lang="en-US"/>
        </a:p>
      </dgm:t>
    </dgm:pt>
    <dgm:pt modelId="{058F14D1-60DF-44AB-80FC-C0010A6104E3}" type="pres">
      <dgm:prSet presAssocID="{345A14B3-42D8-4059-B7D3-AE1EE83F5DDC}" presName="node" presStyleLbl="node1" presStyleIdx="0" presStyleCnt="2" custRadScaleRad="116188" custRadScaleInc="-36926">
        <dgm:presLayoutVars>
          <dgm:bulletEnabled val="1"/>
        </dgm:presLayoutVars>
      </dgm:prSet>
      <dgm:spPr/>
      <dgm:t>
        <a:bodyPr/>
        <a:lstStyle/>
        <a:p>
          <a:endParaRPr lang="en-US"/>
        </a:p>
      </dgm:t>
    </dgm:pt>
    <dgm:pt modelId="{AF9DF68A-2049-44F3-8BF8-23E6C3D642E4}" type="pres">
      <dgm:prSet presAssocID="{3CD055B3-D146-4DD3-B1B2-EAD8B6513F28}" presName="parTrans" presStyleLbl="bgSibTrans2D1" presStyleIdx="1" presStyleCnt="2"/>
      <dgm:spPr/>
      <dgm:t>
        <a:bodyPr/>
        <a:lstStyle/>
        <a:p>
          <a:endParaRPr lang="en-US"/>
        </a:p>
      </dgm:t>
    </dgm:pt>
    <dgm:pt modelId="{A11527C4-1E86-4A62-889F-75C857E94E75}" type="pres">
      <dgm:prSet presAssocID="{8A850134-FC4A-4486-AD45-05C7555BA385}" presName="node" presStyleLbl="node1" presStyleIdx="1" presStyleCnt="2" custRadScaleRad="112702" custRadScaleInc="38812">
        <dgm:presLayoutVars>
          <dgm:bulletEnabled val="1"/>
        </dgm:presLayoutVars>
      </dgm:prSet>
      <dgm:spPr/>
      <dgm:t>
        <a:bodyPr/>
        <a:lstStyle/>
        <a:p>
          <a:endParaRPr lang="en-US"/>
        </a:p>
      </dgm:t>
    </dgm:pt>
  </dgm:ptLst>
  <dgm:cxnLst>
    <dgm:cxn modelId="{65F6D65D-E078-4872-983C-FD879E561F2B}" srcId="{B5CE35DB-C67A-4F2C-B655-01B15CCD9BA7}" destId="{64C27DAE-1959-49D2-8CB3-CF2A30455722}" srcOrd="0" destOrd="0" parTransId="{81B4CF87-B6CF-41F6-863F-1950AF5FA8A2}" sibTransId="{304B8AAD-1EBA-4E1F-A622-78D08C9BA3BF}"/>
    <dgm:cxn modelId="{782DCEE8-71C7-4147-9BB0-289C0092F8F0}" type="presOf" srcId="{64C27DAE-1959-49D2-8CB3-CF2A30455722}" destId="{0970FB38-FA15-4255-B395-147724223455}" srcOrd="0" destOrd="0" presId="urn:microsoft.com/office/officeart/2005/8/layout/radial4"/>
    <dgm:cxn modelId="{40172AF3-C485-423F-A122-24ABC0411BC5}" type="presOf" srcId="{B5CE35DB-C67A-4F2C-B655-01B15CCD9BA7}" destId="{EC9DF34A-9DCC-4435-8AD7-95D36B11ED8B}" srcOrd="0" destOrd="0" presId="urn:microsoft.com/office/officeart/2005/8/layout/radial4"/>
    <dgm:cxn modelId="{C8517D77-B0C1-4423-83C3-D63E1047E42E}" type="presOf" srcId="{8A850134-FC4A-4486-AD45-05C7555BA385}" destId="{A11527C4-1E86-4A62-889F-75C857E94E75}" srcOrd="0" destOrd="0" presId="urn:microsoft.com/office/officeart/2005/8/layout/radial4"/>
    <dgm:cxn modelId="{B3416DFC-F3C6-478A-9F9E-48F873CC8CFB}" type="presOf" srcId="{345A14B3-42D8-4059-B7D3-AE1EE83F5DDC}" destId="{058F14D1-60DF-44AB-80FC-C0010A6104E3}" srcOrd="0" destOrd="0" presId="urn:microsoft.com/office/officeart/2005/8/layout/radial4"/>
    <dgm:cxn modelId="{506EC9B7-F79A-4C5C-9D59-915B62A9C718}" type="presOf" srcId="{025AB952-D539-4B85-8F97-9C87D783CF87}" destId="{8F230A00-2D0C-4E98-A70E-3648870613DC}" srcOrd="0" destOrd="0" presId="urn:microsoft.com/office/officeart/2005/8/layout/radial4"/>
    <dgm:cxn modelId="{253A8BF1-12B8-4159-A088-C95F62BB5CAC}" srcId="{64C27DAE-1959-49D2-8CB3-CF2A30455722}" destId="{345A14B3-42D8-4059-B7D3-AE1EE83F5DDC}" srcOrd="0" destOrd="0" parTransId="{025AB952-D539-4B85-8F97-9C87D783CF87}" sibTransId="{C2C90DFF-A69C-4EE3-B6DA-8B8B7692146E}"/>
    <dgm:cxn modelId="{06AA0AAD-F96F-4CCA-85B2-D81CC6AD6110}" srcId="{64C27DAE-1959-49D2-8CB3-CF2A30455722}" destId="{8A850134-FC4A-4486-AD45-05C7555BA385}" srcOrd="1" destOrd="0" parTransId="{3CD055B3-D146-4DD3-B1B2-EAD8B6513F28}" sibTransId="{9002652E-4D56-4809-98DF-DCEBE89D913A}"/>
    <dgm:cxn modelId="{DD197043-01BE-4C99-BA03-7AB6EAF107DB}" type="presOf" srcId="{3CD055B3-D146-4DD3-B1B2-EAD8B6513F28}" destId="{AF9DF68A-2049-44F3-8BF8-23E6C3D642E4}" srcOrd="0" destOrd="0" presId="urn:microsoft.com/office/officeart/2005/8/layout/radial4"/>
    <dgm:cxn modelId="{90E66759-1763-44DA-8AEF-AFE89B2E8D81}" type="presParOf" srcId="{EC9DF34A-9DCC-4435-8AD7-95D36B11ED8B}" destId="{0970FB38-FA15-4255-B395-147724223455}" srcOrd="0" destOrd="0" presId="urn:microsoft.com/office/officeart/2005/8/layout/radial4"/>
    <dgm:cxn modelId="{25218062-975B-44F8-BB6D-ABE753574572}" type="presParOf" srcId="{EC9DF34A-9DCC-4435-8AD7-95D36B11ED8B}" destId="{8F230A00-2D0C-4E98-A70E-3648870613DC}" srcOrd="1" destOrd="0" presId="urn:microsoft.com/office/officeart/2005/8/layout/radial4"/>
    <dgm:cxn modelId="{1BCC4EA8-670B-4F5F-B34D-9E3A1D746830}" type="presParOf" srcId="{EC9DF34A-9DCC-4435-8AD7-95D36B11ED8B}" destId="{058F14D1-60DF-44AB-80FC-C0010A6104E3}" srcOrd="2" destOrd="0" presId="urn:microsoft.com/office/officeart/2005/8/layout/radial4"/>
    <dgm:cxn modelId="{F27B0464-1FFB-4044-B1EE-ADF9243B339D}" type="presParOf" srcId="{EC9DF34A-9DCC-4435-8AD7-95D36B11ED8B}" destId="{AF9DF68A-2049-44F3-8BF8-23E6C3D642E4}" srcOrd="3" destOrd="0" presId="urn:microsoft.com/office/officeart/2005/8/layout/radial4"/>
    <dgm:cxn modelId="{D85453B7-D8AA-47A9-ABDD-C334A54052FA}" type="presParOf" srcId="{EC9DF34A-9DCC-4435-8AD7-95D36B11ED8B}" destId="{A11527C4-1E86-4A62-889F-75C857E94E75}"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4F4DB0-11D2-4E67-B4DA-6F325D3E4FDA}" type="doc">
      <dgm:prSet loTypeId="urn:diagrams.loki3.com/BracketList" loCatId="list" qsTypeId="urn:microsoft.com/office/officeart/2005/8/quickstyle/simple4" qsCatId="simple" csTypeId="urn:microsoft.com/office/officeart/2005/8/colors/accent1_2" csCatId="accent1" phldr="1"/>
      <dgm:spPr/>
      <dgm:t>
        <a:bodyPr/>
        <a:lstStyle/>
        <a:p>
          <a:endParaRPr lang="en-US"/>
        </a:p>
      </dgm:t>
    </dgm:pt>
    <dgm:pt modelId="{190C8850-40E1-4CBD-B0B4-95726FE3044A}">
      <dgm:prSet phldrT="[Text]"/>
      <dgm:spPr/>
      <dgm:t>
        <a:bodyPr/>
        <a:lstStyle/>
        <a:p>
          <a:r>
            <a:rPr lang="en-US" dirty="0"/>
            <a:t>Initial Conditions</a:t>
          </a:r>
        </a:p>
      </dgm:t>
    </dgm:pt>
    <dgm:pt modelId="{8B5D314A-E784-4304-88B4-EACC5360EC34}" type="parTrans" cxnId="{2A471A53-D534-4F7F-891D-2E9026ADCA6E}">
      <dgm:prSet/>
      <dgm:spPr/>
      <dgm:t>
        <a:bodyPr/>
        <a:lstStyle/>
        <a:p>
          <a:endParaRPr lang="en-US"/>
        </a:p>
      </dgm:t>
    </dgm:pt>
    <dgm:pt modelId="{E15E9B73-79D3-4049-8CBD-CE4F7829D9E0}" type="sibTrans" cxnId="{2A471A53-D534-4F7F-891D-2E9026ADCA6E}">
      <dgm:prSet/>
      <dgm:spPr/>
      <dgm:t>
        <a:bodyPr/>
        <a:lstStyle/>
        <a:p>
          <a:endParaRPr lang="en-US"/>
        </a:p>
      </dgm:t>
    </dgm:pt>
    <dgm:pt modelId="{84BDFB75-E3A8-4EA0-9095-C863BB8FE2AD}">
      <dgm:prSet phldrT="[Text]"/>
      <dgm:spPr>
        <a:blipFill>
          <a:blip xmlns:r="http://schemas.openxmlformats.org/officeDocument/2006/relationships" r:embed="rId1"/>
          <a:stretch>
            <a:fillRect/>
          </a:stretch>
        </a:blipFill>
      </dgm:spPr>
      <dgm:t>
        <a:bodyPr/>
        <a:lstStyle/>
        <a:p>
          <a:r>
            <a:rPr lang="en-US">
              <a:noFill/>
            </a:rPr>
            <a:t> </a:t>
          </a:r>
        </a:p>
      </dgm:t>
    </dgm:pt>
    <dgm:pt modelId="{24F492D9-9E6F-4137-9F48-454B0489DBF5}" type="parTrans" cxnId="{18A49447-2889-4110-BABA-77BCB2E8EDEB}">
      <dgm:prSet/>
      <dgm:spPr/>
      <dgm:t>
        <a:bodyPr/>
        <a:lstStyle/>
        <a:p>
          <a:endParaRPr lang="en-US"/>
        </a:p>
      </dgm:t>
    </dgm:pt>
    <dgm:pt modelId="{8D136EFE-7FC8-4B86-AD4F-695512B12E7C}" type="sibTrans" cxnId="{18A49447-2889-4110-BABA-77BCB2E8EDEB}">
      <dgm:prSet/>
      <dgm:spPr/>
      <dgm:t>
        <a:bodyPr/>
        <a:lstStyle/>
        <a:p>
          <a:endParaRPr lang="en-US"/>
        </a:p>
      </dgm:t>
    </dgm:pt>
    <dgm:pt modelId="{8AF678CE-8D18-429D-8FE0-0FBC3D9228E5}">
      <dgm:prSet phldrT="[Text]"/>
      <dgm:spPr/>
      <dgm:t>
        <a:bodyPr/>
        <a:lstStyle/>
        <a:p>
          <a:r>
            <a:rPr lang="en-US" dirty="0"/>
            <a:t>Mass &amp; Inertia</a:t>
          </a:r>
        </a:p>
      </dgm:t>
    </dgm:pt>
    <dgm:pt modelId="{73B995B9-E2F1-4DEA-9379-7CCFAAB83A43}" type="parTrans" cxnId="{6338ACA4-0604-496F-A62E-2367D4B029A5}">
      <dgm:prSet/>
      <dgm:spPr/>
      <dgm:t>
        <a:bodyPr/>
        <a:lstStyle/>
        <a:p>
          <a:endParaRPr lang="en-US"/>
        </a:p>
      </dgm:t>
    </dgm:pt>
    <dgm:pt modelId="{B6A73C67-5F0B-4B41-A8D2-07629B525E3E}" type="sibTrans" cxnId="{6338ACA4-0604-496F-A62E-2367D4B029A5}">
      <dgm:prSet/>
      <dgm:spPr/>
      <dgm:t>
        <a:bodyPr/>
        <a:lstStyle/>
        <a:p>
          <a:endParaRPr lang="en-US"/>
        </a:p>
      </dgm:t>
    </dgm:pt>
    <dgm:pt modelId="{D15B5946-E1D8-4C6E-A7AA-2306C4ABD919}">
      <dgm:prSet phldrT="[Text]"/>
      <dgm:spPr/>
      <dgm:t>
        <a:bodyPr/>
        <a:lstStyle/>
        <a:p>
          <a:r>
            <a:rPr lang="en-US" dirty="0"/>
            <a:t>Forces</a:t>
          </a:r>
        </a:p>
      </dgm:t>
    </dgm:pt>
    <dgm:pt modelId="{19A5BD1D-8F5B-4440-A9DD-9FB9D70A1DFA}" type="parTrans" cxnId="{B54F306E-4A27-421A-9769-6DC26A2134E8}">
      <dgm:prSet/>
      <dgm:spPr/>
      <dgm:t>
        <a:bodyPr/>
        <a:lstStyle/>
        <a:p>
          <a:endParaRPr lang="en-US"/>
        </a:p>
      </dgm:t>
    </dgm:pt>
    <dgm:pt modelId="{EE7054EF-93DA-4DF1-84C6-9832DD29C9FF}" type="sibTrans" cxnId="{B54F306E-4A27-421A-9769-6DC26A2134E8}">
      <dgm:prSet/>
      <dgm:spPr/>
      <dgm:t>
        <a:bodyPr/>
        <a:lstStyle/>
        <a:p>
          <a:endParaRPr lang="en-US"/>
        </a:p>
      </dgm:t>
    </dgm:pt>
    <dgm:pt modelId="{8B443F6E-8FF7-46CF-B0A4-EEA551CD996E}">
      <dgm:prSet phldrT="[Text]"/>
      <dgm:spPr/>
      <dgm:t>
        <a:bodyPr/>
        <a:lstStyle/>
        <a:p>
          <a:r>
            <a:rPr lang="en-US" dirty="0"/>
            <a:t>Moments</a:t>
          </a:r>
        </a:p>
      </dgm:t>
    </dgm:pt>
    <dgm:pt modelId="{050D2ADD-8A07-4185-B6C3-16D4E4D47C02}" type="parTrans" cxnId="{D2751F19-CBAF-433D-A4BA-85C238DDEE3E}">
      <dgm:prSet/>
      <dgm:spPr/>
      <dgm:t>
        <a:bodyPr/>
        <a:lstStyle/>
        <a:p>
          <a:endParaRPr lang="en-US"/>
        </a:p>
      </dgm:t>
    </dgm:pt>
    <dgm:pt modelId="{9E6267B1-6DEB-4B8A-8DD3-884F9B9712CD}" type="sibTrans" cxnId="{D2751F19-CBAF-433D-A4BA-85C238DDEE3E}">
      <dgm:prSet/>
      <dgm:spPr/>
      <dgm:t>
        <a:bodyPr/>
        <a:lstStyle/>
        <a:p>
          <a:endParaRPr lang="en-US"/>
        </a:p>
      </dgm:t>
    </dgm:pt>
    <dgm:pt modelId="{55F81892-D08B-4A37-9FF0-1935BCF46ACB}">
      <dgm:prSet/>
      <dgm:spPr/>
      <dgm:t>
        <a:bodyPr/>
        <a:lstStyle/>
        <a:p>
          <a:r>
            <a:rPr lang="en-US">
              <a:noFill/>
            </a:rPr>
            <a:t> </a:t>
          </a:r>
        </a:p>
      </dgm:t>
    </dgm:pt>
    <dgm:pt modelId="{43407D7E-91D3-4752-965A-9894ADB42DD4}" type="parTrans" cxnId="{74D21381-3D02-4EA3-A57A-2779B166B54E}">
      <dgm:prSet/>
      <dgm:spPr/>
      <dgm:t>
        <a:bodyPr/>
        <a:lstStyle/>
        <a:p>
          <a:endParaRPr lang="en-US"/>
        </a:p>
      </dgm:t>
    </dgm:pt>
    <dgm:pt modelId="{FF320D08-AF2E-4BA8-88CD-BFB92F47902E}" type="sibTrans" cxnId="{74D21381-3D02-4EA3-A57A-2779B166B54E}">
      <dgm:prSet/>
      <dgm:spPr/>
      <dgm:t>
        <a:bodyPr/>
        <a:lstStyle/>
        <a:p>
          <a:endParaRPr lang="en-US"/>
        </a:p>
      </dgm:t>
    </dgm:pt>
    <dgm:pt modelId="{D9C7618F-BC89-4536-806B-1FE52D755892}">
      <dgm:prSet phldrT="[Text]"/>
      <dgm:spPr>
        <a:blipFill>
          <a:blip xmlns:r="http://schemas.openxmlformats.org/officeDocument/2006/relationships" r:embed="rId2"/>
          <a:stretch>
            <a:fillRect/>
          </a:stretch>
        </a:blipFill>
      </dgm:spPr>
      <dgm:t>
        <a:bodyPr/>
        <a:lstStyle/>
        <a:p>
          <a:r>
            <a:rPr lang="en-US">
              <a:noFill/>
            </a:rPr>
            <a:t> </a:t>
          </a:r>
        </a:p>
      </dgm:t>
    </dgm:pt>
    <dgm:pt modelId="{6690CF45-081B-4D26-B59B-0ABC975DDEB5}" type="parTrans" cxnId="{78F69311-4C67-4936-893E-5FC1656CD984}">
      <dgm:prSet/>
      <dgm:spPr/>
      <dgm:t>
        <a:bodyPr/>
        <a:lstStyle/>
        <a:p>
          <a:endParaRPr lang="en-US"/>
        </a:p>
      </dgm:t>
    </dgm:pt>
    <dgm:pt modelId="{B7D48148-183D-482B-8546-9184D76932DD}" type="sibTrans" cxnId="{78F69311-4C67-4936-893E-5FC1656CD984}">
      <dgm:prSet/>
      <dgm:spPr/>
      <dgm:t>
        <a:bodyPr/>
        <a:lstStyle/>
        <a:p>
          <a:endParaRPr lang="en-US"/>
        </a:p>
      </dgm:t>
    </dgm:pt>
    <dgm:pt modelId="{D8F6D101-22CA-46DA-ABE6-FDCC205D1331}">
      <dgm:prSet phldrT="[Text]"/>
      <dgm:spPr/>
      <dgm:t>
        <a:bodyPr/>
        <a:lstStyle/>
        <a:p>
          <a:r>
            <a:rPr lang="en-US" dirty="0"/>
            <a:t>F = [10 5 9]</a:t>
          </a:r>
        </a:p>
      </dgm:t>
    </dgm:pt>
    <dgm:pt modelId="{58CA131E-A923-44BA-A653-F1B1898B4358}" type="parTrans" cxnId="{A4A9C250-2E5B-4424-B165-0B2703CDEE34}">
      <dgm:prSet/>
      <dgm:spPr/>
      <dgm:t>
        <a:bodyPr/>
        <a:lstStyle/>
        <a:p>
          <a:endParaRPr lang="en-US"/>
        </a:p>
      </dgm:t>
    </dgm:pt>
    <dgm:pt modelId="{5C94AC78-22B8-4C16-8F2C-86AF0C3A0F1C}" type="sibTrans" cxnId="{A4A9C250-2E5B-4424-B165-0B2703CDEE34}">
      <dgm:prSet/>
      <dgm:spPr/>
      <dgm:t>
        <a:bodyPr/>
        <a:lstStyle/>
        <a:p>
          <a:endParaRPr lang="en-US"/>
        </a:p>
      </dgm:t>
    </dgm:pt>
    <dgm:pt modelId="{3DEF832A-6C5F-4000-AEFF-F90DB0F216D1}">
      <dgm:prSet phldrT="[Text]"/>
      <dgm:spPr/>
      <dgm:t>
        <a:bodyPr/>
        <a:lstStyle/>
        <a:p>
          <a:r>
            <a:rPr lang="en-US" dirty="0"/>
            <a:t>M = [10 20 5]</a:t>
          </a:r>
        </a:p>
      </dgm:t>
    </dgm:pt>
    <dgm:pt modelId="{F98A347C-958A-4EE2-BDAF-BF9ACFCD073B}" type="parTrans" cxnId="{C0EA73DE-E9CD-4C0E-9AA3-A66EC9F2550E}">
      <dgm:prSet/>
      <dgm:spPr/>
      <dgm:t>
        <a:bodyPr/>
        <a:lstStyle/>
        <a:p>
          <a:endParaRPr lang="en-US"/>
        </a:p>
      </dgm:t>
    </dgm:pt>
    <dgm:pt modelId="{661F66A7-59DA-4936-A043-B182DD4A08BD}" type="sibTrans" cxnId="{C0EA73DE-E9CD-4C0E-9AA3-A66EC9F2550E}">
      <dgm:prSet/>
      <dgm:spPr/>
      <dgm:t>
        <a:bodyPr/>
        <a:lstStyle/>
        <a:p>
          <a:endParaRPr lang="en-US"/>
        </a:p>
      </dgm:t>
    </dgm:pt>
    <dgm:pt modelId="{02282062-A3A8-41CE-864C-F91C29D9E723}" type="pres">
      <dgm:prSet presAssocID="{394F4DB0-11D2-4E67-B4DA-6F325D3E4FDA}" presName="Name0" presStyleCnt="0">
        <dgm:presLayoutVars>
          <dgm:dir/>
          <dgm:animLvl val="lvl"/>
          <dgm:resizeHandles val="exact"/>
        </dgm:presLayoutVars>
      </dgm:prSet>
      <dgm:spPr/>
    </dgm:pt>
    <dgm:pt modelId="{55B34524-5702-40A3-937E-8369F62E9623}" type="pres">
      <dgm:prSet presAssocID="{190C8850-40E1-4CBD-B0B4-95726FE3044A}" presName="linNode" presStyleCnt="0"/>
      <dgm:spPr/>
    </dgm:pt>
    <dgm:pt modelId="{783C737B-061E-427D-8E40-C38C69BCD078}" type="pres">
      <dgm:prSet presAssocID="{190C8850-40E1-4CBD-B0B4-95726FE3044A}" presName="parTx" presStyleLbl="revTx" presStyleIdx="0" presStyleCnt="4">
        <dgm:presLayoutVars>
          <dgm:chMax val="1"/>
          <dgm:bulletEnabled val="1"/>
        </dgm:presLayoutVars>
      </dgm:prSet>
      <dgm:spPr/>
    </dgm:pt>
    <dgm:pt modelId="{0F063AB0-E060-4AA0-BE54-200384EA1AB3}" type="pres">
      <dgm:prSet presAssocID="{190C8850-40E1-4CBD-B0B4-95726FE3044A}" presName="bracket" presStyleLbl="parChTrans1D1" presStyleIdx="0" presStyleCnt="4"/>
      <dgm:spPr/>
    </dgm:pt>
    <dgm:pt modelId="{D6226A9A-6AAB-46FB-BEBC-6D0BFF80DBE3}" type="pres">
      <dgm:prSet presAssocID="{190C8850-40E1-4CBD-B0B4-95726FE3044A}" presName="spH" presStyleCnt="0"/>
      <dgm:spPr/>
    </dgm:pt>
    <dgm:pt modelId="{632332F1-12F5-4F01-A6ED-E85DE854536C}" type="pres">
      <dgm:prSet presAssocID="{190C8850-40E1-4CBD-B0B4-95726FE3044A}" presName="desTx" presStyleLbl="node1" presStyleIdx="0" presStyleCnt="4">
        <dgm:presLayoutVars>
          <dgm:bulletEnabled val="1"/>
        </dgm:presLayoutVars>
      </dgm:prSet>
      <dgm:spPr/>
    </dgm:pt>
    <dgm:pt modelId="{BAD2C638-8A35-436E-BA96-A34620E91DBF}" type="pres">
      <dgm:prSet presAssocID="{E15E9B73-79D3-4049-8CBD-CE4F7829D9E0}" presName="spV" presStyleCnt="0"/>
      <dgm:spPr/>
    </dgm:pt>
    <dgm:pt modelId="{3B691F50-5610-4828-BB93-CD913AD48D88}" type="pres">
      <dgm:prSet presAssocID="{8AF678CE-8D18-429D-8FE0-0FBC3D9228E5}" presName="linNode" presStyleCnt="0"/>
      <dgm:spPr/>
    </dgm:pt>
    <dgm:pt modelId="{1A25D5A5-96E0-4A78-839A-A7C581417773}" type="pres">
      <dgm:prSet presAssocID="{8AF678CE-8D18-429D-8FE0-0FBC3D9228E5}" presName="parTx" presStyleLbl="revTx" presStyleIdx="1" presStyleCnt="4">
        <dgm:presLayoutVars>
          <dgm:chMax val="1"/>
          <dgm:bulletEnabled val="1"/>
        </dgm:presLayoutVars>
      </dgm:prSet>
      <dgm:spPr/>
    </dgm:pt>
    <dgm:pt modelId="{11204714-5F33-4E3A-A9F3-7DB3549641ED}" type="pres">
      <dgm:prSet presAssocID="{8AF678CE-8D18-429D-8FE0-0FBC3D9228E5}" presName="bracket" presStyleLbl="parChTrans1D1" presStyleIdx="1" presStyleCnt="4"/>
      <dgm:spPr/>
    </dgm:pt>
    <dgm:pt modelId="{2E56A692-CA45-4024-843D-37C513B179B2}" type="pres">
      <dgm:prSet presAssocID="{8AF678CE-8D18-429D-8FE0-0FBC3D9228E5}" presName="spH" presStyleCnt="0"/>
      <dgm:spPr/>
    </dgm:pt>
    <dgm:pt modelId="{CF8BB976-1926-4A77-820F-2E679E5ED2AB}" type="pres">
      <dgm:prSet presAssocID="{8AF678CE-8D18-429D-8FE0-0FBC3D9228E5}" presName="desTx" presStyleLbl="node1" presStyleIdx="1" presStyleCnt="4">
        <dgm:presLayoutVars>
          <dgm:bulletEnabled val="1"/>
        </dgm:presLayoutVars>
      </dgm:prSet>
      <dgm:spPr/>
    </dgm:pt>
    <dgm:pt modelId="{F19B2015-8688-45A7-B5B9-118260C1FA08}" type="pres">
      <dgm:prSet presAssocID="{B6A73C67-5F0B-4B41-A8D2-07629B525E3E}" presName="spV" presStyleCnt="0"/>
      <dgm:spPr/>
    </dgm:pt>
    <dgm:pt modelId="{A79E6FE3-0ABC-4E6B-A83E-FF81090E8689}" type="pres">
      <dgm:prSet presAssocID="{D15B5946-E1D8-4C6E-A7AA-2306C4ABD919}" presName="linNode" presStyleCnt="0"/>
      <dgm:spPr/>
    </dgm:pt>
    <dgm:pt modelId="{BA359917-5153-43FD-AD91-C9C05370B81E}" type="pres">
      <dgm:prSet presAssocID="{D15B5946-E1D8-4C6E-A7AA-2306C4ABD919}" presName="parTx" presStyleLbl="revTx" presStyleIdx="2" presStyleCnt="4">
        <dgm:presLayoutVars>
          <dgm:chMax val="1"/>
          <dgm:bulletEnabled val="1"/>
        </dgm:presLayoutVars>
      </dgm:prSet>
      <dgm:spPr/>
    </dgm:pt>
    <dgm:pt modelId="{AAEEB581-69BD-4589-9AEF-C21D30C6ADB7}" type="pres">
      <dgm:prSet presAssocID="{D15B5946-E1D8-4C6E-A7AA-2306C4ABD919}" presName="bracket" presStyleLbl="parChTrans1D1" presStyleIdx="2" presStyleCnt="4"/>
      <dgm:spPr/>
    </dgm:pt>
    <dgm:pt modelId="{CD469B88-CC14-49CA-9F2D-2F250AE67B9A}" type="pres">
      <dgm:prSet presAssocID="{D15B5946-E1D8-4C6E-A7AA-2306C4ABD919}" presName="spH" presStyleCnt="0"/>
      <dgm:spPr/>
    </dgm:pt>
    <dgm:pt modelId="{8B81D6E2-ECE7-4C7D-9FE5-2324EDF1667A}" type="pres">
      <dgm:prSet presAssocID="{D15B5946-E1D8-4C6E-A7AA-2306C4ABD919}" presName="desTx" presStyleLbl="node1" presStyleIdx="2" presStyleCnt="4">
        <dgm:presLayoutVars>
          <dgm:bulletEnabled val="1"/>
        </dgm:presLayoutVars>
      </dgm:prSet>
      <dgm:spPr/>
    </dgm:pt>
    <dgm:pt modelId="{1DBA0C1E-49CA-45D0-9C7E-E59EF473ABA6}" type="pres">
      <dgm:prSet presAssocID="{EE7054EF-93DA-4DF1-84C6-9832DD29C9FF}" presName="spV" presStyleCnt="0"/>
      <dgm:spPr/>
    </dgm:pt>
    <dgm:pt modelId="{8681A024-CD5D-440C-AF75-D1C35C225774}" type="pres">
      <dgm:prSet presAssocID="{8B443F6E-8FF7-46CF-B0A4-EEA551CD996E}" presName="linNode" presStyleCnt="0"/>
      <dgm:spPr/>
    </dgm:pt>
    <dgm:pt modelId="{1DD54AC2-F8CB-4522-94AC-568A85926064}" type="pres">
      <dgm:prSet presAssocID="{8B443F6E-8FF7-46CF-B0A4-EEA551CD996E}" presName="parTx" presStyleLbl="revTx" presStyleIdx="3" presStyleCnt="4">
        <dgm:presLayoutVars>
          <dgm:chMax val="1"/>
          <dgm:bulletEnabled val="1"/>
        </dgm:presLayoutVars>
      </dgm:prSet>
      <dgm:spPr/>
    </dgm:pt>
    <dgm:pt modelId="{9FED0708-7405-4AAA-821B-716F1A6CE6A6}" type="pres">
      <dgm:prSet presAssocID="{8B443F6E-8FF7-46CF-B0A4-EEA551CD996E}" presName="bracket" presStyleLbl="parChTrans1D1" presStyleIdx="3" presStyleCnt="4"/>
      <dgm:spPr/>
    </dgm:pt>
    <dgm:pt modelId="{01AFB556-B8F8-409D-B239-CAC50ED5D906}" type="pres">
      <dgm:prSet presAssocID="{8B443F6E-8FF7-46CF-B0A4-EEA551CD996E}" presName="spH" presStyleCnt="0"/>
      <dgm:spPr/>
    </dgm:pt>
    <dgm:pt modelId="{C6DCA577-E9B7-4726-BAD1-4AA70520E1A6}" type="pres">
      <dgm:prSet presAssocID="{8B443F6E-8FF7-46CF-B0A4-EEA551CD996E}" presName="desTx" presStyleLbl="node1" presStyleIdx="3" presStyleCnt="4">
        <dgm:presLayoutVars>
          <dgm:bulletEnabled val="1"/>
        </dgm:presLayoutVars>
      </dgm:prSet>
      <dgm:spPr/>
    </dgm:pt>
  </dgm:ptLst>
  <dgm:cxnLst>
    <dgm:cxn modelId="{CCE6D60A-0444-4C5A-8070-0AB27E1B0137}" type="presOf" srcId="{190C8850-40E1-4CBD-B0B4-95726FE3044A}" destId="{783C737B-061E-427D-8E40-C38C69BCD078}" srcOrd="0" destOrd="0" presId="urn:diagrams.loki3.com/BracketList"/>
    <dgm:cxn modelId="{DDA6B20E-96C3-48DD-8849-5B83B663F451}" type="presOf" srcId="{8B443F6E-8FF7-46CF-B0A4-EEA551CD996E}" destId="{1DD54AC2-F8CB-4522-94AC-568A85926064}" srcOrd="0" destOrd="0" presId="urn:diagrams.loki3.com/BracketList"/>
    <dgm:cxn modelId="{78F69311-4C67-4936-893E-5FC1656CD984}" srcId="{8AF678CE-8D18-429D-8FE0-0FBC3D9228E5}" destId="{D9C7618F-BC89-4536-806B-1FE52D755892}" srcOrd="0" destOrd="0" parTransId="{6690CF45-081B-4D26-B59B-0ABC975DDEB5}" sibTransId="{B7D48148-183D-482B-8546-9184D76932DD}"/>
    <dgm:cxn modelId="{D2751F19-CBAF-433D-A4BA-85C238DDEE3E}" srcId="{394F4DB0-11D2-4E67-B4DA-6F325D3E4FDA}" destId="{8B443F6E-8FF7-46CF-B0A4-EEA551CD996E}" srcOrd="3" destOrd="0" parTransId="{050D2ADD-8A07-4185-B6C3-16D4E4D47C02}" sibTransId="{9E6267B1-6DEB-4B8A-8DD3-884F9B9712CD}"/>
    <dgm:cxn modelId="{598FA03A-7EEC-4C21-8E82-AD969A6BEF39}" type="presOf" srcId="{394F4DB0-11D2-4E67-B4DA-6F325D3E4FDA}" destId="{02282062-A3A8-41CE-864C-F91C29D9E723}" srcOrd="0" destOrd="0" presId="urn:diagrams.loki3.com/BracketList"/>
    <dgm:cxn modelId="{F45A065F-810A-4A5A-BC53-C05E609F6D29}" type="presOf" srcId="{D15B5946-E1D8-4C6E-A7AA-2306C4ABD919}" destId="{BA359917-5153-43FD-AD91-C9C05370B81E}" srcOrd="0" destOrd="0" presId="urn:diagrams.loki3.com/BracketList"/>
    <dgm:cxn modelId="{8B17B563-95F9-420F-8CB7-C06E90148455}" type="presOf" srcId="{55F81892-D08B-4A37-9FF0-1935BCF46ACB}" destId="{CF8BB976-1926-4A77-820F-2E679E5ED2AB}" srcOrd="0" destOrd="1" presId="urn:diagrams.loki3.com/BracketList"/>
    <dgm:cxn modelId="{18A49447-2889-4110-BABA-77BCB2E8EDEB}" srcId="{190C8850-40E1-4CBD-B0B4-95726FE3044A}" destId="{84BDFB75-E3A8-4EA0-9095-C863BB8FE2AD}" srcOrd="0" destOrd="0" parTransId="{24F492D9-9E6F-4137-9F48-454B0489DBF5}" sibTransId="{8D136EFE-7FC8-4B86-AD4F-695512B12E7C}"/>
    <dgm:cxn modelId="{B54F306E-4A27-421A-9769-6DC26A2134E8}" srcId="{394F4DB0-11D2-4E67-B4DA-6F325D3E4FDA}" destId="{D15B5946-E1D8-4C6E-A7AA-2306C4ABD919}" srcOrd="2" destOrd="0" parTransId="{19A5BD1D-8F5B-4440-A9DD-9FB9D70A1DFA}" sibTransId="{EE7054EF-93DA-4DF1-84C6-9832DD29C9FF}"/>
    <dgm:cxn modelId="{A4A9C250-2E5B-4424-B165-0B2703CDEE34}" srcId="{D15B5946-E1D8-4C6E-A7AA-2306C4ABD919}" destId="{D8F6D101-22CA-46DA-ABE6-FDCC205D1331}" srcOrd="0" destOrd="0" parTransId="{58CA131E-A923-44BA-A653-F1B1898B4358}" sibTransId="{5C94AC78-22B8-4C16-8F2C-86AF0C3A0F1C}"/>
    <dgm:cxn modelId="{2A471A53-D534-4F7F-891D-2E9026ADCA6E}" srcId="{394F4DB0-11D2-4E67-B4DA-6F325D3E4FDA}" destId="{190C8850-40E1-4CBD-B0B4-95726FE3044A}" srcOrd="0" destOrd="0" parTransId="{8B5D314A-E784-4304-88B4-EACC5360EC34}" sibTransId="{E15E9B73-79D3-4049-8CBD-CE4F7829D9E0}"/>
    <dgm:cxn modelId="{74D21381-3D02-4EA3-A57A-2779B166B54E}" srcId="{8AF678CE-8D18-429D-8FE0-0FBC3D9228E5}" destId="{55F81892-D08B-4A37-9FF0-1935BCF46ACB}" srcOrd="1" destOrd="0" parTransId="{43407D7E-91D3-4752-965A-9894ADB42DD4}" sibTransId="{FF320D08-AF2E-4BA8-88CD-BFB92F47902E}"/>
    <dgm:cxn modelId="{E3AA0484-F4A1-47EB-B95C-61AB87E19269}" type="presOf" srcId="{8AF678CE-8D18-429D-8FE0-0FBC3D9228E5}" destId="{1A25D5A5-96E0-4A78-839A-A7C581417773}" srcOrd="0" destOrd="0" presId="urn:diagrams.loki3.com/BracketList"/>
    <dgm:cxn modelId="{40307295-AF67-43D5-8810-BD9AA77C09B0}" type="presOf" srcId="{D9C7618F-BC89-4536-806B-1FE52D755892}" destId="{CF8BB976-1926-4A77-820F-2E679E5ED2AB}" srcOrd="0" destOrd="0" presId="urn:diagrams.loki3.com/BracketList"/>
    <dgm:cxn modelId="{2FCF5B9F-D2EA-4D53-9214-E6CCEFFDB06A}" type="presOf" srcId="{3DEF832A-6C5F-4000-AEFF-F90DB0F216D1}" destId="{C6DCA577-E9B7-4726-BAD1-4AA70520E1A6}" srcOrd="0" destOrd="0" presId="urn:diagrams.loki3.com/BracketList"/>
    <dgm:cxn modelId="{6338ACA4-0604-496F-A62E-2367D4B029A5}" srcId="{394F4DB0-11D2-4E67-B4DA-6F325D3E4FDA}" destId="{8AF678CE-8D18-429D-8FE0-0FBC3D9228E5}" srcOrd="1" destOrd="0" parTransId="{73B995B9-E2F1-4DEA-9379-7CCFAAB83A43}" sibTransId="{B6A73C67-5F0B-4B41-A8D2-07629B525E3E}"/>
    <dgm:cxn modelId="{B8F357D7-DBC0-40EA-9B7E-928673BF1E51}" type="presOf" srcId="{84BDFB75-E3A8-4EA0-9095-C863BB8FE2AD}" destId="{632332F1-12F5-4F01-A6ED-E85DE854536C}" srcOrd="0" destOrd="0" presId="urn:diagrams.loki3.com/BracketList"/>
    <dgm:cxn modelId="{C0EA73DE-E9CD-4C0E-9AA3-A66EC9F2550E}" srcId="{8B443F6E-8FF7-46CF-B0A4-EEA551CD996E}" destId="{3DEF832A-6C5F-4000-AEFF-F90DB0F216D1}" srcOrd="0" destOrd="0" parTransId="{F98A347C-958A-4EE2-BDAF-BF9ACFCD073B}" sibTransId="{661F66A7-59DA-4936-A043-B182DD4A08BD}"/>
    <dgm:cxn modelId="{5E01CCDF-44A4-4369-AC19-2B5ED5A6616E}" type="presOf" srcId="{D8F6D101-22CA-46DA-ABE6-FDCC205D1331}" destId="{8B81D6E2-ECE7-4C7D-9FE5-2324EDF1667A}" srcOrd="0" destOrd="0" presId="urn:diagrams.loki3.com/BracketList"/>
    <dgm:cxn modelId="{222FC38A-BD9C-4FA4-B0F9-83824E1019DD}" type="presParOf" srcId="{02282062-A3A8-41CE-864C-F91C29D9E723}" destId="{55B34524-5702-40A3-937E-8369F62E9623}" srcOrd="0" destOrd="0" presId="urn:diagrams.loki3.com/BracketList"/>
    <dgm:cxn modelId="{797EB874-DA5B-437A-B9EE-458514DB3489}" type="presParOf" srcId="{55B34524-5702-40A3-937E-8369F62E9623}" destId="{783C737B-061E-427D-8E40-C38C69BCD078}" srcOrd="0" destOrd="0" presId="urn:diagrams.loki3.com/BracketList"/>
    <dgm:cxn modelId="{6EE9AA71-E5D9-4006-BA4D-7425B6FFC391}" type="presParOf" srcId="{55B34524-5702-40A3-937E-8369F62E9623}" destId="{0F063AB0-E060-4AA0-BE54-200384EA1AB3}" srcOrd="1" destOrd="0" presId="urn:diagrams.loki3.com/BracketList"/>
    <dgm:cxn modelId="{A7BABB10-8BAD-4DFB-B66E-4AC0D5D71DF7}" type="presParOf" srcId="{55B34524-5702-40A3-937E-8369F62E9623}" destId="{D6226A9A-6AAB-46FB-BEBC-6D0BFF80DBE3}" srcOrd="2" destOrd="0" presId="urn:diagrams.loki3.com/BracketList"/>
    <dgm:cxn modelId="{2B30A5B9-AC8A-4573-9DF2-22A46194BE14}" type="presParOf" srcId="{55B34524-5702-40A3-937E-8369F62E9623}" destId="{632332F1-12F5-4F01-A6ED-E85DE854536C}" srcOrd="3" destOrd="0" presId="urn:diagrams.loki3.com/BracketList"/>
    <dgm:cxn modelId="{27A383AF-B81A-4993-8A32-8201DE3745B3}" type="presParOf" srcId="{02282062-A3A8-41CE-864C-F91C29D9E723}" destId="{BAD2C638-8A35-436E-BA96-A34620E91DBF}" srcOrd="1" destOrd="0" presId="urn:diagrams.loki3.com/BracketList"/>
    <dgm:cxn modelId="{C8E682BF-3349-4039-A65C-8F0C78458772}" type="presParOf" srcId="{02282062-A3A8-41CE-864C-F91C29D9E723}" destId="{3B691F50-5610-4828-BB93-CD913AD48D88}" srcOrd="2" destOrd="0" presId="urn:diagrams.loki3.com/BracketList"/>
    <dgm:cxn modelId="{B109F16F-1134-4476-9A74-98C13FA72AEA}" type="presParOf" srcId="{3B691F50-5610-4828-BB93-CD913AD48D88}" destId="{1A25D5A5-96E0-4A78-839A-A7C581417773}" srcOrd="0" destOrd="0" presId="urn:diagrams.loki3.com/BracketList"/>
    <dgm:cxn modelId="{CD0F2959-A426-4E57-9DA5-28DF400AFC40}" type="presParOf" srcId="{3B691F50-5610-4828-BB93-CD913AD48D88}" destId="{11204714-5F33-4E3A-A9F3-7DB3549641ED}" srcOrd="1" destOrd="0" presId="urn:diagrams.loki3.com/BracketList"/>
    <dgm:cxn modelId="{77C1E9CE-8E89-429C-BD9D-1E78E7988959}" type="presParOf" srcId="{3B691F50-5610-4828-BB93-CD913AD48D88}" destId="{2E56A692-CA45-4024-843D-37C513B179B2}" srcOrd="2" destOrd="0" presId="urn:diagrams.loki3.com/BracketList"/>
    <dgm:cxn modelId="{AC02EFE0-9488-4244-A094-78EBF70F9A52}" type="presParOf" srcId="{3B691F50-5610-4828-BB93-CD913AD48D88}" destId="{CF8BB976-1926-4A77-820F-2E679E5ED2AB}" srcOrd="3" destOrd="0" presId="urn:diagrams.loki3.com/BracketList"/>
    <dgm:cxn modelId="{6A659FB7-0D77-49C1-9B29-898686010C17}" type="presParOf" srcId="{02282062-A3A8-41CE-864C-F91C29D9E723}" destId="{F19B2015-8688-45A7-B5B9-118260C1FA08}" srcOrd="3" destOrd="0" presId="urn:diagrams.loki3.com/BracketList"/>
    <dgm:cxn modelId="{CEB40651-0898-479A-A69F-FC32A689B601}" type="presParOf" srcId="{02282062-A3A8-41CE-864C-F91C29D9E723}" destId="{A79E6FE3-0ABC-4E6B-A83E-FF81090E8689}" srcOrd="4" destOrd="0" presId="urn:diagrams.loki3.com/BracketList"/>
    <dgm:cxn modelId="{1EE7F040-4D04-4A13-ACB4-5687D13DA918}" type="presParOf" srcId="{A79E6FE3-0ABC-4E6B-A83E-FF81090E8689}" destId="{BA359917-5153-43FD-AD91-C9C05370B81E}" srcOrd="0" destOrd="0" presId="urn:diagrams.loki3.com/BracketList"/>
    <dgm:cxn modelId="{26862A51-76AF-4064-9E9E-D12C1385D63D}" type="presParOf" srcId="{A79E6FE3-0ABC-4E6B-A83E-FF81090E8689}" destId="{AAEEB581-69BD-4589-9AEF-C21D30C6ADB7}" srcOrd="1" destOrd="0" presId="urn:diagrams.loki3.com/BracketList"/>
    <dgm:cxn modelId="{CC3C4D01-8FBF-4287-8396-5CBDC13F44DF}" type="presParOf" srcId="{A79E6FE3-0ABC-4E6B-A83E-FF81090E8689}" destId="{CD469B88-CC14-49CA-9F2D-2F250AE67B9A}" srcOrd="2" destOrd="0" presId="urn:diagrams.loki3.com/BracketList"/>
    <dgm:cxn modelId="{9BBB653C-9148-4BB9-8447-A33DACF34CF2}" type="presParOf" srcId="{A79E6FE3-0ABC-4E6B-A83E-FF81090E8689}" destId="{8B81D6E2-ECE7-4C7D-9FE5-2324EDF1667A}" srcOrd="3" destOrd="0" presId="urn:diagrams.loki3.com/BracketList"/>
    <dgm:cxn modelId="{CB5F69FF-0C23-4440-A6E2-696D4DAF1DE8}" type="presParOf" srcId="{02282062-A3A8-41CE-864C-F91C29D9E723}" destId="{1DBA0C1E-49CA-45D0-9C7E-E59EF473ABA6}" srcOrd="5" destOrd="0" presId="urn:diagrams.loki3.com/BracketList"/>
    <dgm:cxn modelId="{28407509-6A11-4022-8F18-39149E0CE5E0}" type="presParOf" srcId="{02282062-A3A8-41CE-864C-F91C29D9E723}" destId="{8681A024-CD5D-440C-AF75-D1C35C225774}" srcOrd="6" destOrd="0" presId="urn:diagrams.loki3.com/BracketList"/>
    <dgm:cxn modelId="{722905F9-3043-4D1D-B885-59738BD11332}" type="presParOf" srcId="{8681A024-CD5D-440C-AF75-D1C35C225774}" destId="{1DD54AC2-F8CB-4522-94AC-568A85926064}" srcOrd="0" destOrd="0" presId="urn:diagrams.loki3.com/BracketList"/>
    <dgm:cxn modelId="{71303B53-B2A3-4234-A198-DFD65780573E}" type="presParOf" srcId="{8681A024-CD5D-440C-AF75-D1C35C225774}" destId="{9FED0708-7405-4AAA-821B-716F1A6CE6A6}" srcOrd="1" destOrd="0" presId="urn:diagrams.loki3.com/BracketList"/>
    <dgm:cxn modelId="{BCA17DCF-5B14-4322-B1ED-BD66D2D22F64}" type="presParOf" srcId="{8681A024-CD5D-440C-AF75-D1C35C225774}" destId="{01AFB556-B8F8-409D-B239-CAC50ED5D906}" srcOrd="2" destOrd="0" presId="urn:diagrams.loki3.com/BracketList"/>
    <dgm:cxn modelId="{C0163F66-86F3-4C75-B996-F173D2F17EC6}" type="presParOf" srcId="{8681A024-CD5D-440C-AF75-D1C35C225774}" destId="{C6DCA577-E9B7-4726-BAD1-4AA70520E1A6}"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4F4DB0-11D2-4E67-B4DA-6F325D3E4FDA}" type="doc">
      <dgm:prSet loTypeId="urn:diagrams.loki3.com/BracketList" loCatId="list" qsTypeId="urn:microsoft.com/office/officeart/2005/8/quickstyle/simple4" qsCatId="simple" csTypeId="urn:microsoft.com/office/officeart/2005/8/colors/accent1_2" csCatId="accent1" phldr="1"/>
      <dgm:spPr/>
      <dgm:t>
        <a:bodyPr/>
        <a:lstStyle/>
        <a:p>
          <a:endParaRPr lang="en-US"/>
        </a:p>
      </dgm:t>
    </dgm:pt>
    <dgm:pt modelId="{190C8850-40E1-4CBD-B0B4-95726FE3044A}">
      <dgm:prSet phldrT="[Text]"/>
      <dgm:spPr/>
      <dgm:t>
        <a:bodyPr/>
        <a:lstStyle/>
        <a:p>
          <a:r>
            <a:rPr lang="en-US" dirty="0"/>
            <a:t>Kinetics Equations</a:t>
          </a:r>
        </a:p>
      </dgm:t>
    </dgm:pt>
    <dgm:pt modelId="{8B5D314A-E784-4304-88B4-EACC5360EC34}" type="parTrans" cxnId="{2A471A53-D534-4F7F-891D-2E9026ADCA6E}">
      <dgm:prSet/>
      <dgm:spPr/>
      <dgm:t>
        <a:bodyPr/>
        <a:lstStyle/>
        <a:p>
          <a:endParaRPr lang="en-US"/>
        </a:p>
      </dgm:t>
    </dgm:pt>
    <dgm:pt modelId="{E15E9B73-79D3-4049-8CBD-CE4F7829D9E0}" type="sibTrans" cxnId="{2A471A53-D534-4F7F-891D-2E9026ADCA6E}">
      <dgm:prSet/>
      <dgm:spPr/>
      <dgm:t>
        <a:bodyPr/>
        <a:lstStyle/>
        <a:p>
          <a:endParaRPr lang="en-US"/>
        </a:p>
      </dgm:t>
    </dgm:pt>
    <dgm:pt modelId="{8AF678CE-8D18-429D-8FE0-0FBC3D9228E5}">
      <dgm:prSet phldrT="[Text]"/>
      <dgm:spPr/>
      <dgm:t>
        <a:bodyPr/>
        <a:lstStyle/>
        <a:p>
          <a:r>
            <a:rPr lang="en-US" dirty="0"/>
            <a:t>Kinematics Equations</a:t>
          </a:r>
        </a:p>
      </dgm:t>
    </dgm:pt>
    <dgm:pt modelId="{73B995B9-E2F1-4DEA-9379-7CCFAAB83A43}" type="parTrans" cxnId="{6338ACA4-0604-496F-A62E-2367D4B029A5}">
      <dgm:prSet/>
      <dgm:spPr/>
      <dgm:t>
        <a:bodyPr/>
        <a:lstStyle/>
        <a:p>
          <a:endParaRPr lang="en-US"/>
        </a:p>
      </dgm:t>
    </dgm:pt>
    <dgm:pt modelId="{B6A73C67-5F0B-4B41-A8D2-07629B525E3E}" type="sibTrans" cxnId="{6338ACA4-0604-496F-A62E-2367D4B029A5}">
      <dgm:prSet/>
      <dgm:spPr/>
      <dgm:t>
        <a:bodyPr/>
        <a:lstStyle/>
        <a:p>
          <a:endParaRPr lang="en-US"/>
        </a:p>
      </dgm:t>
    </dgm:pt>
    <mc:AlternateContent xmlns:mc="http://schemas.openxmlformats.org/markup-compatibility/2006" xmlns:a14="http://schemas.microsoft.com/office/drawing/2010/main">
      <mc:Choice Requires="a14">
        <dgm:pt modelId="{8D5BAA88-5A2C-47BF-8C54-BFB58ED3BEBD}">
          <dgm:prSet phldrT="[Text]" custT="1"/>
          <dgm:spPr/>
          <dgm: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effectLst/>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e>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e>
                                        </m:acc>
                                      </m:e>
                                    </m:eqArr>
                                  </m:e>
                                </m:acc>
                              </m:e>
                            </m:eqArr>
                          </m:e>
                        </m:acc>
                      </m:e>
                    </m:d>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sz="1800" i="1">
                            <a:effectLst/>
                            <a:latin typeface="Cambria Math" panose="02040503050406030204" pitchFamily="18" charset="0"/>
                            <a:ea typeface="Calibri" panose="020F0502020204030204" pitchFamily="34" charset="0"/>
                            <a:cs typeface="Calibri" panose="020F0502020204030204" pitchFamily="34" charset="0"/>
                          </a:rPr>
                        </m:ctrlPr>
                      </m:dPr>
                      <m:e>
                        <m:m>
                          <m:mPr>
                            <m:mcs>
                              <m:mc>
                                <m:mcPr>
                                  <m:count m:val="1"/>
                                  <m:mcJc m:val="center"/>
                                </m:mcPr>
                              </m:mc>
                            </m:mcs>
                            <m:ctrlPr>
                              <a:rPr lang="en-US" sz="1800" i="1">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a:effectLst/>
                                  <a:latin typeface="Cambria Math" panose="02040503050406030204" pitchFamily="18" charset="0"/>
                                  <a:ea typeface="Calibri" panose="020F0502020204030204" pitchFamily="34" charset="0"/>
                                  <a:cs typeface="Calibri" panose="020F0502020204030204" pitchFamily="34" charset="0"/>
                                </a:rPr>
                                <m:t>1</m:t>
                              </m:r>
                            </m:e>
                          </m:mr>
                          <m:mr>
                            <m:e>
                              <m:r>
                                <a:rPr lang="en-US" sz="1800" i="1">
                                  <a:effectLst/>
                                  <a:latin typeface="Cambria Math" panose="02040503050406030204" pitchFamily="18" charset="0"/>
                                  <a:ea typeface="Calibri" panose="020F0502020204030204" pitchFamily="34" charset="0"/>
                                  <a:cs typeface="Calibri" panose="020F0502020204030204" pitchFamily="34" charset="0"/>
                                </a:rPr>
                                <m:t>0</m:t>
                              </m:r>
                            </m:e>
                          </m:mr>
                          <m:mr>
                            <m:e>
                              <m:r>
                                <a:rPr lang="en-US" sz="1800" i="1">
                                  <a:effectLst/>
                                  <a:latin typeface="Cambria Math" panose="02040503050406030204" pitchFamily="18" charset="0"/>
                                  <a:ea typeface="Calibri" panose="020F0502020204030204" pitchFamily="34" charset="0"/>
                                  <a:cs typeface="Calibri" panose="020F0502020204030204" pitchFamily="34" charset="0"/>
                                </a:rPr>
                                <m:t>0</m:t>
                              </m:r>
                            </m:e>
                          </m:mr>
                        </m:m>
                        <m:r>
                          <a:rPr lang="en-US" sz="1800" i="1">
                            <a:effectLst/>
                            <a:latin typeface="Cambria Math" panose="02040503050406030204" pitchFamily="18" charset="0"/>
                            <a:ea typeface="Calibri" panose="020F0502020204030204" pitchFamily="34" charset="0"/>
                            <a:cs typeface="Calibri" panose="020F0502020204030204" pitchFamily="34" charset="0"/>
                          </a:rPr>
                          <m:t>  </m:t>
                        </m:r>
                        <m:m>
                          <m:mPr>
                            <m:mcs>
                              <m:mc>
                                <m:mcPr>
                                  <m:count m:val="1"/>
                                  <m:mcJc m:val="center"/>
                                </m:mcPr>
                              </m:mc>
                            </m:mcs>
                            <m:ctrlPr>
                              <a:rPr lang="en-US" sz="1800" i="1">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a:effectLst/>
                                  <a:latin typeface="Cambria Math" panose="02040503050406030204" pitchFamily="18" charset="0"/>
                                  <a:ea typeface="Calibri" panose="020F0502020204030204" pitchFamily="34" charset="0"/>
                                  <a:cs typeface="Calibri" panose="020F0502020204030204" pitchFamily="34" charset="0"/>
                                </a:rPr>
                                <m:t>𝑆</m:t>
                              </m:r>
                              <m:r>
                                <a:rPr lang="en-US" sz="1800" i="1">
                                  <a:effectLst/>
                                  <a:latin typeface="Cambria Math" panose="02040503050406030204" pitchFamily="18" charset="0"/>
                                  <a:ea typeface="Calibri" panose="020F0502020204030204" pitchFamily="34" charset="0"/>
                                  <a:cs typeface="Calibri" panose="020F0502020204030204" pitchFamily="34" charset="0"/>
                                </a:rPr>
                                <m:t>𝜑</m:t>
                              </m:r>
                              <m:r>
                                <a:rPr lang="en-US" sz="1800" i="1">
                                  <a:effectLst/>
                                  <a:latin typeface="Cambria Math" panose="02040503050406030204" pitchFamily="18" charset="0"/>
                                  <a:ea typeface="Calibri" panose="020F0502020204030204" pitchFamily="34" charset="0"/>
                                  <a:cs typeface="Calibri" panose="020F0502020204030204" pitchFamily="34" charset="0"/>
                                </a:rPr>
                                <m:t> </m:t>
                              </m:r>
                              <m:r>
                                <a:rPr lang="en-US" sz="1800" i="1">
                                  <a:effectLst/>
                                  <a:latin typeface="Cambria Math" panose="02040503050406030204" pitchFamily="18" charset="0"/>
                                  <a:ea typeface="Calibri" panose="020F0502020204030204" pitchFamily="34" charset="0"/>
                                  <a:cs typeface="Calibri" panose="020F0502020204030204" pitchFamily="34" charset="0"/>
                                </a:rPr>
                                <m:t>𝑇</m:t>
                              </m:r>
                              <m:r>
                                <a:rPr lang="en-US" sz="1800" i="1">
                                  <a:effectLst/>
                                  <a:latin typeface="Cambria Math" panose="02040503050406030204" pitchFamily="18" charset="0"/>
                                  <a:ea typeface="Calibri" panose="020F0502020204030204" pitchFamily="34" charset="0"/>
                                  <a:cs typeface="Calibri" panose="020F0502020204030204" pitchFamily="34" charset="0"/>
                                </a:rPr>
                                <m:t>𝜃</m:t>
                              </m:r>
                            </m:e>
                          </m:mr>
                          <m:mr>
                            <m:e>
                              <m:r>
                                <a:rPr lang="en-US" sz="1800" i="1">
                                  <a:effectLst/>
                                  <a:latin typeface="Cambria Math" panose="02040503050406030204" pitchFamily="18" charset="0"/>
                                  <a:ea typeface="Calibri" panose="020F0502020204030204" pitchFamily="34" charset="0"/>
                                  <a:cs typeface="Calibri" panose="020F0502020204030204" pitchFamily="34" charset="0"/>
                                </a:rPr>
                                <m:t>𝐶</m:t>
                              </m:r>
                              <m:r>
                                <a:rPr lang="en-US" sz="1800" i="1">
                                  <a:effectLst/>
                                  <a:latin typeface="Cambria Math" panose="02040503050406030204" pitchFamily="18" charset="0"/>
                                  <a:ea typeface="Calibri" panose="020F0502020204030204" pitchFamily="34" charset="0"/>
                                  <a:cs typeface="Calibri" panose="020F0502020204030204" pitchFamily="34" charset="0"/>
                                </a:rPr>
                                <m:t>𝜑</m:t>
                              </m:r>
                            </m:e>
                          </m:mr>
                          <m:mr>
                            <m:e>
                              <m:f>
                                <m:fPr>
                                  <m:type m:val="skw"/>
                                  <m:ctrlPr>
                                    <a:rPr lang="en-US" sz="1800" i="1">
                                      <a:effectLst/>
                                      <a:latin typeface="Cambria Math" panose="02040503050406030204" pitchFamily="18" charset="0"/>
                                      <a:ea typeface="Calibri" panose="020F0502020204030204" pitchFamily="34" charset="0"/>
                                      <a:cs typeface="Calibri" panose="020F0502020204030204" pitchFamily="34" charset="0"/>
                                    </a:rPr>
                                  </m:ctrlPr>
                                </m:fPr>
                                <m:num>
                                  <m:r>
                                    <a:rPr lang="en-US" sz="1800" i="1">
                                      <a:effectLst/>
                                      <a:latin typeface="Cambria Math" panose="02040503050406030204" pitchFamily="18" charset="0"/>
                                      <a:ea typeface="Calibri" panose="020F0502020204030204" pitchFamily="34" charset="0"/>
                                      <a:cs typeface="Calibri" panose="020F0502020204030204" pitchFamily="34" charset="0"/>
                                    </a:rPr>
                                    <m:t>𝑆</m:t>
                                  </m:r>
                                  <m:r>
                                    <a:rPr lang="en-US" sz="1800" i="1">
                                      <a:effectLst/>
                                      <a:latin typeface="Cambria Math" panose="02040503050406030204" pitchFamily="18" charset="0"/>
                                      <a:ea typeface="Calibri" panose="020F0502020204030204" pitchFamily="34" charset="0"/>
                                      <a:cs typeface="Calibri" panose="020F0502020204030204" pitchFamily="34" charset="0"/>
                                    </a:rPr>
                                    <m:t>𝜑</m:t>
                                  </m:r>
                                </m:num>
                                <m:den>
                                  <m:r>
                                    <a:rPr lang="en-US" sz="1800" i="1">
                                      <a:effectLst/>
                                      <a:latin typeface="Cambria Math" panose="02040503050406030204" pitchFamily="18" charset="0"/>
                                      <a:ea typeface="Calibri" panose="020F0502020204030204" pitchFamily="34" charset="0"/>
                                      <a:cs typeface="Calibri" panose="020F0502020204030204" pitchFamily="34" charset="0"/>
                                    </a:rPr>
                                    <m:t>𝐶</m:t>
                                  </m:r>
                                  <m:r>
                                    <a:rPr lang="en-US" sz="1800" i="1">
                                      <a:effectLst/>
                                      <a:latin typeface="Cambria Math" panose="02040503050406030204" pitchFamily="18" charset="0"/>
                                      <a:ea typeface="Calibri" panose="020F0502020204030204" pitchFamily="34" charset="0"/>
                                      <a:cs typeface="Calibri" panose="020F0502020204030204" pitchFamily="34" charset="0"/>
                                    </a:rPr>
                                    <m:t>𝜃</m:t>
                                  </m:r>
                                </m:den>
                              </m:f>
                            </m:e>
                          </m:mr>
                        </m:m>
                        <m:r>
                          <a:rPr lang="en-US" sz="1800" i="1">
                            <a:effectLst/>
                            <a:latin typeface="Cambria Math" panose="02040503050406030204" pitchFamily="18" charset="0"/>
                            <a:ea typeface="Calibri" panose="020F0502020204030204" pitchFamily="34" charset="0"/>
                            <a:cs typeface="Calibri" panose="020F0502020204030204" pitchFamily="34" charset="0"/>
                          </a:rPr>
                          <m:t>  </m:t>
                        </m:r>
                        <m:m>
                          <m:mPr>
                            <m:mcs>
                              <m:mc>
                                <m:mcPr>
                                  <m:count m:val="1"/>
                                  <m:mcJc m:val="center"/>
                                </m:mcPr>
                              </m:mc>
                            </m:mcs>
                            <m:ctrlPr>
                              <a:rPr lang="en-US" sz="1800" i="1">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a:effectLst/>
                                  <a:latin typeface="Cambria Math" panose="02040503050406030204" pitchFamily="18" charset="0"/>
                                  <a:ea typeface="Calibri" panose="020F0502020204030204" pitchFamily="34" charset="0"/>
                                  <a:cs typeface="Calibri" panose="020F0502020204030204" pitchFamily="34" charset="0"/>
                                </a:rPr>
                                <m:t>𝐶</m:t>
                              </m:r>
                              <m:r>
                                <a:rPr lang="en-US" sz="1800" i="1">
                                  <a:effectLst/>
                                  <a:latin typeface="Cambria Math" panose="02040503050406030204" pitchFamily="18" charset="0"/>
                                  <a:ea typeface="Calibri" panose="020F0502020204030204" pitchFamily="34" charset="0"/>
                                  <a:cs typeface="Calibri" panose="020F0502020204030204" pitchFamily="34" charset="0"/>
                                </a:rPr>
                                <m:t>𝜑</m:t>
                              </m:r>
                              <m:r>
                                <a:rPr lang="en-US" sz="1800" i="1">
                                  <a:effectLst/>
                                  <a:latin typeface="Cambria Math" panose="02040503050406030204" pitchFamily="18" charset="0"/>
                                  <a:ea typeface="Calibri" panose="020F0502020204030204" pitchFamily="34" charset="0"/>
                                  <a:cs typeface="Calibri" panose="020F0502020204030204" pitchFamily="34" charset="0"/>
                                </a:rPr>
                                <m:t> </m:t>
                              </m:r>
                              <m:r>
                                <a:rPr lang="en-US" sz="1800" i="1">
                                  <a:effectLst/>
                                  <a:latin typeface="Cambria Math" panose="02040503050406030204" pitchFamily="18" charset="0"/>
                                  <a:ea typeface="Calibri" panose="020F0502020204030204" pitchFamily="34" charset="0"/>
                                  <a:cs typeface="Calibri" panose="020F0502020204030204" pitchFamily="34" charset="0"/>
                                </a:rPr>
                                <m:t>𝑇</m:t>
                              </m:r>
                              <m:r>
                                <a:rPr lang="en-US" sz="1800" i="1">
                                  <a:effectLst/>
                                  <a:latin typeface="Cambria Math" panose="02040503050406030204" pitchFamily="18" charset="0"/>
                                  <a:ea typeface="Calibri" panose="020F0502020204030204" pitchFamily="34" charset="0"/>
                                  <a:cs typeface="Calibri" panose="020F0502020204030204" pitchFamily="34" charset="0"/>
                                </a:rPr>
                                <m:t>𝜃</m:t>
                              </m:r>
                            </m:e>
                          </m:mr>
                          <m:mr>
                            <m:e>
                              <m:r>
                                <a:rPr lang="en-US" sz="1800" i="1">
                                  <a:effectLst/>
                                  <a:latin typeface="Cambria Math" panose="02040503050406030204" pitchFamily="18" charset="0"/>
                                  <a:ea typeface="Calibri" panose="020F0502020204030204" pitchFamily="34" charset="0"/>
                                  <a:cs typeface="Calibri" panose="020F0502020204030204" pitchFamily="34" charset="0"/>
                                </a:rPr>
                                <m:t>−</m:t>
                              </m:r>
                              <m:r>
                                <a:rPr lang="en-US" sz="1800" i="1">
                                  <a:effectLst/>
                                  <a:latin typeface="Cambria Math" panose="02040503050406030204" pitchFamily="18" charset="0"/>
                                  <a:ea typeface="Calibri" panose="020F0502020204030204" pitchFamily="34" charset="0"/>
                                  <a:cs typeface="Calibri" panose="020F0502020204030204" pitchFamily="34" charset="0"/>
                                </a:rPr>
                                <m:t>𝑆</m:t>
                              </m:r>
                              <m:r>
                                <a:rPr lang="en-US" sz="1800" i="1">
                                  <a:effectLst/>
                                  <a:latin typeface="Cambria Math" panose="02040503050406030204" pitchFamily="18" charset="0"/>
                                  <a:ea typeface="Calibri" panose="020F0502020204030204" pitchFamily="34" charset="0"/>
                                  <a:cs typeface="Calibri" panose="020F0502020204030204" pitchFamily="34" charset="0"/>
                                </a:rPr>
                                <m:t>𝜑</m:t>
                              </m:r>
                            </m:e>
                          </m:mr>
                          <m:mr>
                            <m:e>
                              <m:f>
                                <m:fPr>
                                  <m:type m:val="skw"/>
                                  <m:ctrlPr>
                                    <a:rPr lang="en-US" sz="1800" i="1">
                                      <a:effectLst/>
                                      <a:latin typeface="Cambria Math" panose="02040503050406030204" pitchFamily="18" charset="0"/>
                                      <a:ea typeface="Calibri" panose="020F0502020204030204" pitchFamily="34" charset="0"/>
                                      <a:cs typeface="Calibri" panose="020F0502020204030204" pitchFamily="34" charset="0"/>
                                    </a:rPr>
                                  </m:ctrlPr>
                                </m:fPr>
                                <m:num>
                                  <m:r>
                                    <a:rPr lang="en-US" sz="1800" i="1">
                                      <a:effectLst/>
                                      <a:latin typeface="Cambria Math" panose="02040503050406030204" pitchFamily="18" charset="0"/>
                                      <a:ea typeface="Calibri" panose="020F0502020204030204" pitchFamily="34" charset="0"/>
                                      <a:cs typeface="Calibri" panose="020F0502020204030204" pitchFamily="34" charset="0"/>
                                    </a:rPr>
                                    <m:t>𝐶</m:t>
                                  </m:r>
                                  <m:r>
                                    <a:rPr lang="en-US" sz="1800" i="1">
                                      <a:effectLst/>
                                      <a:latin typeface="Cambria Math" panose="02040503050406030204" pitchFamily="18" charset="0"/>
                                      <a:ea typeface="Calibri" panose="020F0502020204030204" pitchFamily="34" charset="0"/>
                                      <a:cs typeface="Calibri" panose="020F0502020204030204" pitchFamily="34" charset="0"/>
                                    </a:rPr>
                                    <m:t>𝜑</m:t>
                                  </m:r>
                                </m:num>
                                <m:den>
                                  <m:r>
                                    <a:rPr lang="en-US" sz="1800" i="1">
                                      <a:effectLst/>
                                      <a:latin typeface="Cambria Math" panose="02040503050406030204" pitchFamily="18" charset="0"/>
                                      <a:ea typeface="Calibri" panose="020F0502020204030204" pitchFamily="34" charset="0"/>
                                      <a:cs typeface="Calibri" panose="020F0502020204030204" pitchFamily="34" charset="0"/>
                                    </a:rPr>
                                    <m:t>𝐶</m:t>
                                  </m:r>
                                  <m:r>
                                    <a:rPr lang="en-US" sz="1800" i="1">
                                      <a:effectLst/>
                                      <a:latin typeface="Cambria Math" panose="02040503050406030204" pitchFamily="18" charset="0"/>
                                      <a:ea typeface="Calibri" panose="020F0502020204030204" pitchFamily="34" charset="0"/>
                                      <a:cs typeface="Calibri" panose="020F0502020204030204" pitchFamily="34" charset="0"/>
                                    </a:rPr>
                                    <m:t>𝜃</m:t>
                                  </m:r>
                                </m:den>
                              </m:f>
                            </m:e>
                          </m:mr>
                        </m:m>
                      </m:e>
                    </m:d>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𝑃</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𝑄</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𝑅</m:t>
                            </m:r>
                          </m:e>
                        </m:eqArr>
                      </m:e>
                    </m:d>
                  </m:oMath>
                </m:oMathPara>
              </a14:m>
              <a:endParaRPr lang="en-US" sz="1800" dirty="0"/>
            </a:p>
          </dgm:t>
        </dgm:pt>
      </mc:Choice>
      <mc:Fallback xmlns="">
        <dgm:pt modelId="{8D5BAA88-5A2C-47BF-8C54-BFB58ED3BEBD}">
          <dgm:prSet phldrT="[Text]" custT="1"/>
          <dgm:spPr/>
          <dgm:t>
            <a:bodyPr/>
            <a:lstStyle/>
            <a:p>
              <a:r>
                <a:rPr lang="en-US" sz="1800" i="0" smtClean="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Times New Roman" panose="02020603050405020304" pitchFamily="18" charset="0"/>
                  <a:cs typeface="Arial" panose="020B0604020202020204" pitchFamily="34" charset="0"/>
                </a:rPr>
                <a:t>𝜙@(█(𝜃@𝜓 ̇ )) ̇ )) ̇ }</a:t>
              </a:r>
              <a:r>
                <a:rPr lang="en-US" sz="1800" i="0" smtClean="0">
                  <a:effectLst/>
                  <a:latin typeface="Cambria Math" panose="02040503050406030204" pitchFamily="18" charset="0"/>
                  <a:ea typeface="Times New Roman" panose="02020603050405020304" pitchFamily="18" charset="0"/>
                  <a:cs typeface="Arial" panose="020B0604020202020204" pitchFamily="34" charset="0"/>
                </a:rPr>
                <a:t>= </a:t>
              </a:r>
              <a:r>
                <a:rPr lang="en-US" sz="1800" i="0">
                  <a:effectLst/>
                  <a:latin typeface="Cambria Math" panose="02040503050406030204" pitchFamily="18" charset="0"/>
                  <a:cs typeface="Calibri" panose="020F0502020204030204" pitchFamily="34" charset="0"/>
                </a:rPr>
                <a:t>[■8(</a:t>
              </a:r>
              <a:r>
                <a:rPr lang="en-US" sz="1800" i="0">
                  <a:effectLst/>
                  <a:latin typeface="Cambria Math" panose="02040503050406030204" pitchFamily="18" charset="0"/>
                  <a:ea typeface="Calibri" panose="020F0502020204030204" pitchFamily="34" charset="0"/>
                  <a:cs typeface="Calibri" panose="020F0502020204030204" pitchFamily="34" charset="0"/>
                </a:rPr>
                <a:t>1@0@0)  ■8(𝑆𝜑 𝑇𝜃@𝐶𝜑@𝑆𝜑⁄𝐶𝜃)  ■8(𝐶𝜑 𝑇𝜃@−𝑆𝜑@𝐶𝜑⁄𝐶𝜃)]</a:t>
              </a: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Times New Roman" panose="02020603050405020304" pitchFamily="18" charset="0"/>
                  <a:cs typeface="Arial" panose="020B0604020202020204" pitchFamily="34" charset="0"/>
                </a:rPr>
                <a:t>𝑃@𝑄@</a:t>
              </a:r>
              <a:r>
                <a:rPr lang="en-US" sz="1800" i="0">
                  <a:effectLst/>
                  <a:latin typeface="Cambria Math" panose="02040503050406030204" pitchFamily="18" charset="0"/>
                  <a:ea typeface="Cambria Math" panose="02040503050406030204" pitchFamily="18" charset="0"/>
                  <a:cs typeface="Cambria Math" panose="02040503050406030204" pitchFamily="18" charset="0"/>
                </a:rPr>
                <a:t>𝑅)}</a:t>
              </a:r>
              <a:endParaRPr lang="en-US" sz="1800" dirty="0"/>
            </a:p>
          </dgm:t>
        </dgm:pt>
      </mc:Fallback>
    </mc:AlternateContent>
    <dgm:pt modelId="{08CAE5AC-7F70-4081-A6FD-6C508D50A55A}" type="parTrans" cxnId="{4BB46486-E72E-41E5-B9AB-C7B76D2D4F46}">
      <dgm:prSet/>
      <dgm:spPr/>
      <dgm:t>
        <a:bodyPr/>
        <a:lstStyle/>
        <a:p>
          <a:endParaRPr lang="en-US"/>
        </a:p>
      </dgm:t>
    </dgm:pt>
    <dgm:pt modelId="{E77DE5F9-0C3F-4EAA-98CF-CBDF531D7E74}" type="sibTrans" cxnId="{4BB46486-E72E-41E5-B9AB-C7B76D2D4F46}">
      <dgm:prSet/>
      <dgm:spPr/>
      <dgm:t>
        <a:bodyPr/>
        <a:lstStyle/>
        <a:p>
          <a:endParaRPr lang="en-US"/>
        </a:p>
      </dgm:t>
    </dgm:pt>
    <mc:AlternateContent xmlns:mc="http://schemas.openxmlformats.org/markup-compatibility/2006" xmlns:a14="http://schemas.microsoft.com/office/drawing/2010/main">
      <mc:Choice Requires="a14">
        <dgm:pt modelId="{AEA93CD5-D06A-43BC-A834-C436FDDDB50A}">
          <dgm:prSet phldrT="[Text]"/>
          <dgm:spPr/>
          <dgm:t>
            <a:bodyPr/>
            <a:lstStyle/>
            <a:p>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i="1">
                            <a:effectLst/>
                            <a:latin typeface="Cambria Math" panose="02040503050406030204" pitchFamily="18" charset="0"/>
                            <a:ea typeface="Times New Roman" panose="02020603050405020304" pitchFamily="18" charset="0"/>
                            <a:cs typeface="Arial" panose="020B0604020202020204" pitchFamily="34" charset="0"/>
                          </a:rPr>
                          <m:t>𝑥</m:t>
                        </m:r>
                      </m:sub>
                    </m:sSub>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𝑚</m:t>
                    </m:r>
                    <m:r>
                      <a:rPr lang="en-US" i="1">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i="1">
                            <a:effectLst/>
                            <a:latin typeface="Cambria Math" panose="02040503050406030204" pitchFamily="18" charset="0"/>
                            <a:ea typeface="Times New Roman" panose="02020603050405020304" pitchFamily="18" charset="0"/>
                            <a:cs typeface="Arial" panose="020B0604020202020204" pitchFamily="34" charset="0"/>
                          </a:rPr>
                        </m:ctrlPr>
                      </m:accPr>
                      <m:e>
                        <m:r>
                          <a:rPr lang="en-US" i="1">
                            <a:effectLst/>
                            <a:latin typeface="Cambria Math" panose="02040503050406030204" pitchFamily="18" charset="0"/>
                            <a:ea typeface="Times New Roman" panose="02020603050405020304" pitchFamily="18" charset="0"/>
                            <a:cs typeface="Arial" panose="020B0604020202020204" pitchFamily="34" charset="0"/>
                          </a:rPr>
                          <m:t>𝑢</m:t>
                        </m:r>
                      </m:e>
                    </m:acc>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𝑞𝑤</m:t>
                    </m:r>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𝑟𝑣</m:t>
                    </m:r>
                    <m:r>
                      <a:rPr lang="en-US"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en-US" dirty="0"/>
            </a:p>
          </dgm:t>
        </dgm:pt>
      </mc:Choice>
      <mc:Fallback xmlns="">
        <dgm:pt modelId="{AEA93CD5-D06A-43BC-A834-C436FDDDB50A}">
          <dgm:prSet phldrT="[Text]"/>
          <dgm:spPr/>
          <dgm:t>
            <a:bodyPr/>
            <a:lstStyle/>
            <a:p>
              <a:r>
                <a:rPr lang="en-US" i="0">
                  <a:effectLst/>
                  <a:latin typeface="Cambria Math" panose="02040503050406030204" pitchFamily="18" charset="0"/>
                  <a:ea typeface="Times New Roman" panose="02020603050405020304" pitchFamily="18" charset="0"/>
                  <a:cs typeface="Arial" panose="020B0604020202020204" pitchFamily="34" charset="0"/>
                </a:rPr>
                <a:t>𝐹</a:t>
              </a:r>
              <a:r>
                <a:rPr lang="en-US" i="0" smtClean="0">
                  <a:effectLst/>
                  <a:latin typeface="Cambria Math" panose="02040503050406030204" pitchFamily="18" charset="0"/>
                  <a:ea typeface="Times New Roman" panose="02020603050405020304" pitchFamily="18" charset="0"/>
                  <a:cs typeface="Arial" panose="020B0604020202020204" pitchFamily="34" charset="0"/>
                </a:rPr>
                <a:t>_</a:t>
              </a:r>
              <a:r>
                <a:rPr lang="en-US" i="0">
                  <a:effectLst/>
                  <a:latin typeface="Cambria Math" panose="02040503050406030204" pitchFamily="18" charset="0"/>
                  <a:ea typeface="Times New Roman" panose="02020603050405020304" pitchFamily="18" charset="0"/>
                  <a:cs typeface="Arial" panose="020B0604020202020204" pitchFamily="34" charset="0"/>
                </a:rPr>
                <a:t>𝑥=𝑚(𝑢 ̇+𝑞𝑤−𝑟𝑣) </a:t>
              </a:r>
              <a:endParaRPr lang="en-US" dirty="0"/>
            </a:p>
          </dgm:t>
        </dgm:pt>
      </mc:Fallback>
    </mc:AlternateContent>
    <dgm:pt modelId="{D06AA365-D3EF-444C-8C79-EA09A324EC0A}" type="parTrans" cxnId="{E5BBCC70-F891-4D51-A2C9-5C3724562C74}">
      <dgm:prSet/>
      <dgm:spPr/>
      <dgm:t>
        <a:bodyPr/>
        <a:lstStyle/>
        <a:p>
          <a:endParaRPr lang="en-US"/>
        </a:p>
      </dgm:t>
    </dgm:pt>
    <dgm:pt modelId="{85488D27-8762-400B-86A2-AD3BD96C64B6}" type="sibTrans" cxnId="{E5BBCC70-F891-4D51-A2C9-5C3724562C74}">
      <dgm:prSet/>
      <dgm:spPr/>
      <dgm:t>
        <a:bodyPr/>
        <a:lstStyle/>
        <a:p>
          <a:endParaRPr lang="en-US"/>
        </a:p>
      </dgm:t>
    </dgm:pt>
    <mc:AlternateContent xmlns:mc="http://schemas.openxmlformats.org/markup-compatibility/2006" xmlns:a14="http://schemas.microsoft.com/office/drawing/2010/main">
      <mc:Choice Requires="a14">
        <dgm:pt modelId="{E5D34823-E66F-4349-BF16-846993CC7A91}">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i="1">
                            <a:effectLst/>
                            <a:latin typeface="Cambria Math" panose="02040503050406030204" pitchFamily="18" charset="0"/>
                            <a:ea typeface="Times New Roman" panose="02020603050405020304" pitchFamily="18" charset="0"/>
                            <a:cs typeface="Arial" panose="020B0604020202020204" pitchFamily="34" charset="0"/>
                          </a:rPr>
                          <m:t>𝑦</m:t>
                        </m:r>
                      </m:sub>
                    </m:sSub>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𝑚</m:t>
                    </m:r>
                    <m:r>
                      <a:rPr lang="en-US" i="1">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i="1">
                            <a:effectLst/>
                            <a:latin typeface="Cambria Math" panose="02040503050406030204" pitchFamily="18" charset="0"/>
                            <a:ea typeface="Times New Roman" panose="02020603050405020304" pitchFamily="18" charset="0"/>
                            <a:cs typeface="Arial" panose="020B0604020202020204" pitchFamily="34" charset="0"/>
                          </a:rPr>
                        </m:ctrlPr>
                      </m:accPr>
                      <m:e>
                        <m:r>
                          <a:rPr lang="en-US" i="1">
                            <a:effectLst/>
                            <a:latin typeface="Cambria Math" panose="02040503050406030204" pitchFamily="18" charset="0"/>
                            <a:ea typeface="Times New Roman" panose="02020603050405020304" pitchFamily="18" charset="0"/>
                            <a:cs typeface="Arial" panose="020B0604020202020204" pitchFamily="34" charset="0"/>
                          </a:rPr>
                          <m:t>𝑣</m:t>
                        </m:r>
                      </m:e>
                    </m:acc>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𝑟𝑢</m:t>
                    </m:r>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𝑝𝑤</m:t>
                    </m:r>
                    <m:r>
                      <a:rPr lang="en-US"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en-US" dirty="0">
                <a:effectLst/>
                <a:latin typeface="Calibri" panose="020F0502020204030204" pitchFamily="34" charset="0"/>
                <a:ea typeface="Calibri" panose="020F0502020204030204" pitchFamily="34" charset="0"/>
                <a:cs typeface="Arial" panose="020B0604020202020204" pitchFamily="34" charset="0"/>
              </a:endParaRPr>
            </a:p>
          </dgm:t>
        </dgm:pt>
      </mc:Choice>
      <mc:Fallback xmlns="">
        <dgm:pt modelId="{E5D34823-E66F-4349-BF16-846993CC7A91}">
          <dgm:prSet/>
          <dgm:spPr/>
          <dgm:t>
            <a:bodyPr/>
            <a:lstStyle/>
            <a:p>
              <a:r>
                <a:rPr lang="en-US" i="0">
                  <a:effectLst/>
                  <a:latin typeface="Cambria Math" panose="02040503050406030204" pitchFamily="18" charset="0"/>
                  <a:ea typeface="Times New Roman" panose="02020603050405020304" pitchFamily="18" charset="0"/>
                  <a:cs typeface="Arial" panose="020B0604020202020204" pitchFamily="34" charset="0"/>
                </a:rPr>
                <a:t>𝐹</a:t>
              </a:r>
              <a:r>
                <a:rPr lang="en-US" i="0" smtClean="0">
                  <a:effectLst/>
                  <a:latin typeface="Cambria Math" panose="02040503050406030204" pitchFamily="18" charset="0"/>
                  <a:ea typeface="Times New Roman" panose="02020603050405020304" pitchFamily="18" charset="0"/>
                  <a:cs typeface="Arial" panose="020B0604020202020204" pitchFamily="34" charset="0"/>
                </a:rPr>
                <a:t>_</a:t>
              </a:r>
              <a:r>
                <a:rPr lang="en-US" i="0">
                  <a:effectLst/>
                  <a:latin typeface="Cambria Math" panose="02040503050406030204" pitchFamily="18" charset="0"/>
                  <a:ea typeface="Times New Roman" panose="02020603050405020304" pitchFamily="18" charset="0"/>
                  <a:cs typeface="Arial" panose="020B0604020202020204" pitchFamily="34" charset="0"/>
                </a:rPr>
                <a:t>𝑦=𝑚(𝑣 ̇+𝑟𝑢−𝑝𝑤) </a:t>
              </a:r>
              <a:endParaRPr lang="en-US" dirty="0">
                <a:effectLst/>
                <a:latin typeface="Calibri" panose="020F0502020204030204" pitchFamily="34" charset="0"/>
                <a:ea typeface="Calibri" panose="020F0502020204030204" pitchFamily="34" charset="0"/>
                <a:cs typeface="Arial" panose="020B0604020202020204" pitchFamily="34" charset="0"/>
              </a:endParaRPr>
            </a:p>
          </dgm:t>
        </dgm:pt>
      </mc:Fallback>
    </mc:AlternateContent>
    <dgm:pt modelId="{6EE374BD-C16C-4B79-A524-6F33A9838B8D}" type="parTrans" cxnId="{BE4ADF47-BD1C-4BB7-A421-DBAEE43F1419}">
      <dgm:prSet/>
      <dgm:spPr/>
      <dgm:t>
        <a:bodyPr/>
        <a:lstStyle/>
        <a:p>
          <a:endParaRPr lang="en-US"/>
        </a:p>
      </dgm:t>
    </dgm:pt>
    <dgm:pt modelId="{233467C9-A03C-4C2A-BEA9-2D1A89D602AD}" type="sibTrans" cxnId="{BE4ADF47-BD1C-4BB7-A421-DBAEE43F1419}">
      <dgm:prSet/>
      <dgm:spPr/>
      <dgm:t>
        <a:bodyPr/>
        <a:lstStyle/>
        <a:p>
          <a:endParaRPr lang="en-US"/>
        </a:p>
      </dgm:t>
    </dgm:pt>
    <mc:AlternateContent xmlns:mc="http://schemas.openxmlformats.org/markup-compatibility/2006" xmlns:a14="http://schemas.microsoft.com/office/drawing/2010/main">
      <mc:Choice Requires="a14">
        <dgm:pt modelId="{FB6B757F-1392-4D16-81FA-BFF0874CD4FB}">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i="1">
                            <a:effectLst/>
                            <a:latin typeface="Cambria Math" panose="02040503050406030204" pitchFamily="18" charset="0"/>
                            <a:ea typeface="Times New Roman" panose="02020603050405020304" pitchFamily="18" charset="0"/>
                            <a:cs typeface="Arial" panose="020B0604020202020204" pitchFamily="34" charset="0"/>
                          </a:rPr>
                          <m:t>𝑧</m:t>
                        </m:r>
                      </m:sub>
                    </m:sSub>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𝑚</m:t>
                    </m:r>
                    <m:d>
                      <m:dPr>
                        <m:ctrlPr>
                          <a:rPr lang="en-US" i="1">
                            <a:effectLst/>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i="1">
                                <a:effectLst/>
                                <a:latin typeface="Cambria Math" panose="02040503050406030204" pitchFamily="18" charset="0"/>
                                <a:ea typeface="Times New Roman" panose="02020603050405020304" pitchFamily="18" charset="0"/>
                                <a:cs typeface="Arial" panose="020B0604020202020204" pitchFamily="34" charset="0"/>
                              </a:rPr>
                            </m:ctrlPr>
                          </m:accPr>
                          <m:e>
                            <m:r>
                              <a:rPr lang="en-US" i="1">
                                <a:effectLst/>
                                <a:latin typeface="Cambria Math" panose="02040503050406030204" pitchFamily="18" charset="0"/>
                                <a:ea typeface="Times New Roman" panose="02020603050405020304" pitchFamily="18" charset="0"/>
                                <a:cs typeface="Arial" panose="020B0604020202020204" pitchFamily="34" charset="0"/>
                              </a:rPr>
                              <m:t>𝑤</m:t>
                            </m:r>
                          </m:e>
                        </m:acc>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𝑝𝑣</m:t>
                        </m:r>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𝑞𝑢</m:t>
                        </m:r>
                      </m:e>
                    </m:d>
                  </m:oMath>
                </m:oMathPara>
              </a14:m>
              <a:endParaRPr lang="en-US" dirty="0">
                <a:effectLst/>
                <a:latin typeface="Calibri" panose="020F0502020204030204" pitchFamily="34" charset="0"/>
                <a:ea typeface="Calibri" panose="020F0502020204030204" pitchFamily="34" charset="0"/>
                <a:cs typeface="Arial" panose="020B0604020202020204" pitchFamily="34" charset="0"/>
              </a:endParaRPr>
            </a:p>
          </dgm:t>
        </dgm:pt>
      </mc:Choice>
      <mc:Fallback xmlns="">
        <dgm:pt modelId="{FB6B757F-1392-4D16-81FA-BFF0874CD4FB}">
          <dgm:prSet/>
          <dgm:spPr/>
          <dgm:t>
            <a:bodyPr/>
            <a:lstStyle/>
            <a:p>
              <a:r>
                <a:rPr lang="en-US" i="0">
                  <a:effectLst/>
                  <a:latin typeface="Cambria Math" panose="02040503050406030204" pitchFamily="18" charset="0"/>
                  <a:ea typeface="Times New Roman" panose="02020603050405020304" pitchFamily="18" charset="0"/>
                  <a:cs typeface="Arial" panose="020B0604020202020204" pitchFamily="34" charset="0"/>
                </a:rPr>
                <a:t>𝐹</a:t>
              </a:r>
              <a:r>
                <a:rPr lang="en-US" i="0" smtClean="0">
                  <a:effectLst/>
                  <a:latin typeface="Cambria Math" panose="02040503050406030204" pitchFamily="18" charset="0"/>
                  <a:ea typeface="Times New Roman" panose="02020603050405020304" pitchFamily="18" charset="0"/>
                  <a:cs typeface="Arial" panose="020B0604020202020204" pitchFamily="34" charset="0"/>
                </a:rPr>
                <a:t>_</a:t>
              </a:r>
              <a:r>
                <a:rPr lang="en-US" i="0">
                  <a:effectLst/>
                  <a:latin typeface="Cambria Math" panose="02040503050406030204" pitchFamily="18" charset="0"/>
                  <a:ea typeface="Times New Roman" panose="02020603050405020304" pitchFamily="18" charset="0"/>
                  <a:cs typeface="Arial" panose="020B0604020202020204" pitchFamily="34" charset="0"/>
                </a:rPr>
                <a:t>𝑧=𝑚</a:t>
              </a:r>
              <a:r>
                <a:rPr lang="en-US" i="0">
                  <a:effectLst/>
                  <a:latin typeface="Cambria Math" panose="02040503050406030204" pitchFamily="18" charset="0"/>
                  <a:cs typeface="Arial" panose="020B0604020202020204" pitchFamily="34" charset="0"/>
                </a:rPr>
                <a:t>(</a:t>
              </a:r>
              <a:r>
                <a:rPr lang="en-US" i="0">
                  <a:effectLst/>
                  <a:latin typeface="Cambria Math" panose="02040503050406030204" pitchFamily="18" charset="0"/>
                  <a:ea typeface="Times New Roman" panose="02020603050405020304" pitchFamily="18" charset="0"/>
                  <a:cs typeface="Arial" panose="020B0604020202020204" pitchFamily="34" charset="0"/>
                </a:rPr>
                <a:t>𝑤 ̇+𝑝𝑣−𝑞𝑢)</a:t>
              </a:r>
              <a:endParaRPr lang="en-US" dirty="0">
                <a:effectLst/>
                <a:latin typeface="Calibri" panose="020F0502020204030204" pitchFamily="34" charset="0"/>
                <a:ea typeface="Calibri" panose="020F0502020204030204" pitchFamily="34" charset="0"/>
                <a:cs typeface="Arial" panose="020B0604020202020204" pitchFamily="34" charset="0"/>
              </a:endParaRPr>
            </a:p>
          </dgm:t>
        </dgm:pt>
      </mc:Fallback>
    </mc:AlternateContent>
    <dgm:pt modelId="{41E41649-8707-4428-8C42-8CC8E5846FE7}" type="parTrans" cxnId="{D480D5AD-0E1F-4E18-AFAE-6A69457B89BE}">
      <dgm:prSet/>
      <dgm:spPr/>
      <dgm:t>
        <a:bodyPr/>
        <a:lstStyle/>
        <a:p>
          <a:endParaRPr lang="en-US"/>
        </a:p>
      </dgm:t>
    </dgm:pt>
    <dgm:pt modelId="{595850E1-7039-4018-BE0A-58718C229B0B}" type="sibTrans" cxnId="{D480D5AD-0E1F-4E18-AFAE-6A69457B89BE}">
      <dgm:prSet/>
      <dgm:spPr/>
      <dgm:t>
        <a:bodyPr/>
        <a:lstStyle/>
        <a:p>
          <a:endParaRPr lang="en-US"/>
        </a:p>
      </dgm:t>
    </dgm:pt>
    <mc:AlternateContent xmlns:mc="http://schemas.openxmlformats.org/markup-compatibility/2006" xmlns:a14="http://schemas.microsoft.com/office/drawing/2010/main">
      <mc:Choice Requires="a14">
        <dgm:pt modelId="{CD466683-6F68-4FE2-B8D3-053F0581C912}">
          <dgm:prSet/>
          <dgm:spPr/>
          <dgm:t>
            <a:bodyPr/>
            <a:lstStyle/>
            <a:p>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Arial" panose="020B0604020202020204" pitchFamily="34" charset="0"/>
                      </a:rPr>
                      <m:t>𝐿</m:t>
                    </m:r>
                    <m:r>
                      <a:rPr lang="en-US" i="1" smtClean="0">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i="1">
                            <a:effectLst/>
                            <a:latin typeface="Cambria Math" panose="02040503050406030204" pitchFamily="18" charset="0"/>
                            <a:ea typeface="Times New Roman" panose="02020603050405020304" pitchFamily="18" charset="0"/>
                            <a:cs typeface="Arial" panose="020B0604020202020204" pitchFamily="34" charset="0"/>
                          </a:rPr>
                        </m:ctrlPr>
                      </m:accPr>
                      <m:e>
                        <m:sSub>
                          <m:sSubPr>
                            <m:ctrlPr>
                              <a:rPr lang="en-US"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𝐻</m:t>
                            </m:r>
                          </m:e>
                          <m:sub>
                            <m:r>
                              <a:rPr lang="en-US" i="1">
                                <a:effectLst/>
                                <a:latin typeface="Cambria Math" panose="02040503050406030204" pitchFamily="18" charset="0"/>
                                <a:ea typeface="Times New Roman" panose="02020603050405020304" pitchFamily="18" charset="0"/>
                                <a:cs typeface="Arial" panose="020B0604020202020204" pitchFamily="34" charset="0"/>
                              </a:rPr>
                              <m:t>𝑥</m:t>
                            </m:r>
                          </m:sub>
                        </m:sSub>
                      </m:e>
                    </m:acc>
                    <m:r>
                      <a:rPr lang="en-US"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𝑞𝐻</m:t>
                        </m:r>
                      </m:e>
                      <m:sub>
                        <m:r>
                          <a:rPr lang="en-US" i="1">
                            <a:effectLst/>
                            <a:latin typeface="Cambria Math" panose="02040503050406030204" pitchFamily="18" charset="0"/>
                            <a:ea typeface="Times New Roman" panose="02020603050405020304" pitchFamily="18" charset="0"/>
                            <a:cs typeface="Arial" panose="020B0604020202020204" pitchFamily="34" charset="0"/>
                          </a:rPr>
                          <m:t>𝑧</m:t>
                        </m:r>
                      </m:sub>
                    </m:sSub>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𝑟</m:t>
                    </m:r>
                    <m:sSub>
                      <m:sSubPr>
                        <m:ctrlPr>
                          <a:rPr lang="en-US"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𝐻</m:t>
                        </m:r>
                      </m:e>
                      <m:sub>
                        <m:r>
                          <a:rPr lang="en-US" i="1">
                            <a:effectLst/>
                            <a:latin typeface="Cambria Math" panose="02040503050406030204" pitchFamily="18" charset="0"/>
                            <a:ea typeface="Times New Roman" panose="02020603050405020304" pitchFamily="18" charset="0"/>
                            <a:cs typeface="Arial" panose="020B0604020202020204" pitchFamily="34" charset="0"/>
                          </a:rPr>
                          <m:t>𝑦</m:t>
                        </m:r>
                      </m:sub>
                    </m:sSub>
                  </m:oMath>
                </m:oMathPara>
              </a14:m>
              <a:endParaRPr lang="en-US" dirty="0">
                <a:effectLst/>
                <a:latin typeface="Calibri" panose="020F0502020204030204" pitchFamily="34" charset="0"/>
                <a:ea typeface="Calibri" panose="020F0502020204030204" pitchFamily="34" charset="0"/>
                <a:cs typeface="Arial" panose="020B0604020202020204" pitchFamily="34" charset="0"/>
              </a:endParaRPr>
            </a:p>
          </dgm:t>
        </dgm:pt>
      </mc:Choice>
      <mc:Fallback xmlns="">
        <dgm:pt modelId="{CD466683-6F68-4FE2-B8D3-053F0581C912}">
          <dgm:prSet/>
          <dgm:spPr/>
          <dgm:t>
            <a:bodyPr/>
            <a:lstStyle/>
            <a:p>
              <a:r>
                <a:rPr lang="en-US" i="0" smtClean="0">
                  <a:effectLst/>
                  <a:latin typeface="Cambria Math" panose="02040503050406030204" pitchFamily="18" charset="0"/>
                  <a:ea typeface="Times New Roman" panose="02020603050405020304" pitchFamily="18" charset="0"/>
                  <a:cs typeface="Arial" panose="020B0604020202020204" pitchFamily="34" charset="0"/>
                </a:rPr>
                <a:t>𝐿= </a:t>
              </a:r>
              <a:r>
                <a:rPr lang="en-US" i="0">
                  <a:effectLst/>
                  <a:latin typeface="Cambria Math" panose="02040503050406030204" pitchFamily="18" charset="0"/>
                  <a:cs typeface="Arial" panose="020B0604020202020204" pitchFamily="34" charset="0"/>
                </a:rPr>
                <a:t>(</a:t>
              </a:r>
              <a:r>
                <a:rPr lang="en-US" i="0">
                  <a:effectLst/>
                  <a:latin typeface="Cambria Math" panose="02040503050406030204" pitchFamily="18" charset="0"/>
                  <a:ea typeface="Times New Roman" panose="02020603050405020304" pitchFamily="18" charset="0"/>
                  <a:cs typeface="Arial" panose="020B0604020202020204" pitchFamily="34" charset="0"/>
                </a:rPr>
                <a:t>𝐻_𝑥 ) ̇+</a:t>
              </a:r>
              <a:r>
                <a:rPr lang="en-US" i="0">
                  <a:effectLst/>
                  <a:latin typeface="Cambria Math" panose="02040503050406030204" pitchFamily="18" charset="0"/>
                  <a:cs typeface="Arial" panose="020B0604020202020204" pitchFamily="34" charset="0"/>
                </a:rPr>
                <a:t>〖</a:t>
              </a:r>
              <a:r>
                <a:rPr lang="en-US" i="0">
                  <a:effectLst/>
                  <a:latin typeface="Cambria Math" panose="02040503050406030204" pitchFamily="18" charset="0"/>
                  <a:ea typeface="Times New Roman" panose="02020603050405020304" pitchFamily="18" charset="0"/>
                  <a:cs typeface="Arial" panose="020B0604020202020204" pitchFamily="34" charset="0"/>
                </a:rPr>
                <a:t>𝑞𝐻〗_𝑧−𝑟𝐻_𝑦</a:t>
              </a:r>
              <a:endParaRPr lang="en-US" dirty="0">
                <a:effectLst/>
                <a:latin typeface="Calibri" panose="020F0502020204030204" pitchFamily="34" charset="0"/>
                <a:ea typeface="Calibri" panose="020F0502020204030204" pitchFamily="34" charset="0"/>
                <a:cs typeface="Arial" panose="020B0604020202020204" pitchFamily="34" charset="0"/>
              </a:endParaRPr>
            </a:p>
          </dgm:t>
        </dgm:pt>
      </mc:Fallback>
    </mc:AlternateContent>
    <dgm:pt modelId="{102DE0A9-FBAE-4576-958B-018601270475}" type="parTrans" cxnId="{3D92D54F-8CD2-4129-9E86-6797FCBD3975}">
      <dgm:prSet/>
      <dgm:spPr/>
      <dgm:t>
        <a:bodyPr/>
        <a:lstStyle/>
        <a:p>
          <a:endParaRPr lang="en-US"/>
        </a:p>
      </dgm:t>
    </dgm:pt>
    <dgm:pt modelId="{5B59FCB0-1152-4E5C-B4F0-5DA351E232D6}" type="sibTrans" cxnId="{3D92D54F-8CD2-4129-9E86-6797FCBD3975}">
      <dgm:prSet/>
      <dgm:spPr/>
      <dgm:t>
        <a:bodyPr/>
        <a:lstStyle/>
        <a:p>
          <a:endParaRPr lang="en-US"/>
        </a:p>
      </dgm:t>
    </dgm:pt>
    <mc:AlternateContent xmlns:mc="http://schemas.openxmlformats.org/markup-compatibility/2006" xmlns:a14="http://schemas.microsoft.com/office/drawing/2010/main">
      <mc:Choice Requires="a14">
        <dgm:pt modelId="{63FBAC92-39F8-40EC-A2AA-D3529C1175E8}">
          <dgm:prSet/>
          <dgm:spPr/>
          <dgm:t>
            <a:bodyPr/>
            <a:lstStyle/>
            <a:p>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Arial" panose="020B0604020202020204" pitchFamily="34" charset="0"/>
                      </a:rPr>
                      <m:t>𝑀</m:t>
                    </m:r>
                    <m:r>
                      <a:rPr lang="en-US" i="1" smtClean="0">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i="1">
                            <a:effectLst/>
                            <a:latin typeface="Cambria Math" panose="02040503050406030204" pitchFamily="18" charset="0"/>
                            <a:ea typeface="Times New Roman" panose="02020603050405020304" pitchFamily="18" charset="0"/>
                            <a:cs typeface="Arial" panose="020B0604020202020204" pitchFamily="34" charset="0"/>
                          </a:rPr>
                        </m:ctrlPr>
                      </m:accPr>
                      <m:e>
                        <m:sSub>
                          <m:sSubPr>
                            <m:ctrlPr>
                              <a:rPr lang="en-US"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𝐻</m:t>
                            </m:r>
                          </m:e>
                          <m:sub>
                            <m:r>
                              <a:rPr lang="en-US" i="1">
                                <a:effectLst/>
                                <a:latin typeface="Cambria Math" panose="02040503050406030204" pitchFamily="18" charset="0"/>
                                <a:ea typeface="Times New Roman" panose="02020603050405020304" pitchFamily="18" charset="0"/>
                                <a:cs typeface="Arial" panose="020B0604020202020204" pitchFamily="34" charset="0"/>
                              </a:rPr>
                              <m:t>𝑦</m:t>
                            </m:r>
                          </m:sub>
                        </m:sSub>
                      </m:e>
                    </m:acc>
                    <m:r>
                      <a:rPr lang="en-US"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𝑟𝐻</m:t>
                        </m:r>
                      </m:e>
                      <m:sub>
                        <m:r>
                          <a:rPr lang="en-US" i="1">
                            <a:effectLst/>
                            <a:latin typeface="Cambria Math" panose="02040503050406030204" pitchFamily="18" charset="0"/>
                            <a:ea typeface="Times New Roman" panose="02020603050405020304" pitchFamily="18" charset="0"/>
                            <a:cs typeface="Arial" panose="020B0604020202020204" pitchFamily="34" charset="0"/>
                          </a:rPr>
                          <m:t>𝑥</m:t>
                        </m:r>
                      </m:sub>
                    </m:sSub>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𝑝</m:t>
                    </m:r>
                    <m:sSub>
                      <m:sSubPr>
                        <m:ctrlPr>
                          <a:rPr lang="en-US"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𝐻</m:t>
                        </m:r>
                      </m:e>
                      <m:sub>
                        <m:r>
                          <a:rPr lang="en-US" i="1">
                            <a:effectLst/>
                            <a:latin typeface="Cambria Math" panose="02040503050406030204" pitchFamily="18" charset="0"/>
                            <a:ea typeface="Times New Roman" panose="02020603050405020304" pitchFamily="18" charset="0"/>
                            <a:cs typeface="Arial" panose="020B0604020202020204" pitchFamily="34" charset="0"/>
                          </a:rPr>
                          <m:t>𝑧</m:t>
                        </m:r>
                      </m:sub>
                    </m:sSub>
                  </m:oMath>
                </m:oMathPara>
              </a14:m>
              <a:endParaRPr lang="en-US" dirty="0">
                <a:effectLst/>
                <a:latin typeface="Calibri" panose="020F0502020204030204" pitchFamily="34" charset="0"/>
                <a:ea typeface="Calibri" panose="020F0502020204030204" pitchFamily="34" charset="0"/>
                <a:cs typeface="Arial" panose="020B0604020202020204" pitchFamily="34" charset="0"/>
              </a:endParaRPr>
            </a:p>
          </dgm:t>
        </dgm:pt>
      </mc:Choice>
      <mc:Fallback xmlns="">
        <dgm:pt modelId="{63FBAC92-39F8-40EC-A2AA-D3529C1175E8}">
          <dgm:prSet/>
          <dgm:spPr/>
          <dgm:t>
            <a:bodyPr/>
            <a:lstStyle/>
            <a:p>
              <a:r>
                <a:rPr lang="en-US" i="0" smtClean="0">
                  <a:effectLst/>
                  <a:latin typeface="Cambria Math" panose="02040503050406030204" pitchFamily="18" charset="0"/>
                  <a:ea typeface="Times New Roman" panose="02020603050405020304" pitchFamily="18" charset="0"/>
                  <a:cs typeface="Arial" panose="020B0604020202020204" pitchFamily="34" charset="0"/>
                </a:rPr>
                <a:t>𝑀= </a:t>
              </a:r>
              <a:r>
                <a:rPr lang="en-US" i="0">
                  <a:effectLst/>
                  <a:latin typeface="Cambria Math" panose="02040503050406030204" pitchFamily="18" charset="0"/>
                  <a:cs typeface="Arial" panose="020B0604020202020204" pitchFamily="34" charset="0"/>
                </a:rPr>
                <a:t>(</a:t>
              </a:r>
              <a:r>
                <a:rPr lang="en-US" i="0">
                  <a:effectLst/>
                  <a:latin typeface="Cambria Math" panose="02040503050406030204" pitchFamily="18" charset="0"/>
                  <a:ea typeface="Times New Roman" panose="02020603050405020304" pitchFamily="18" charset="0"/>
                  <a:cs typeface="Arial" panose="020B0604020202020204" pitchFamily="34" charset="0"/>
                </a:rPr>
                <a:t>𝐻_𝑦 ) ̇+</a:t>
              </a:r>
              <a:r>
                <a:rPr lang="en-US" i="0">
                  <a:effectLst/>
                  <a:latin typeface="Cambria Math" panose="02040503050406030204" pitchFamily="18" charset="0"/>
                  <a:cs typeface="Arial" panose="020B0604020202020204" pitchFamily="34" charset="0"/>
                </a:rPr>
                <a:t>〖</a:t>
              </a:r>
              <a:r>
                <a:rPr lang="en-US" i="0">
                  <a:effectLst/>
                  <a:latin typeface="Cambria Math" panose="02040503050406030204" pitchFamily="18" charset="0"/>
                  <a:ea typeface="Times New Roman" panose="02020603050405020304" pitchFamily="18" charset="0"/>
                  <a:cs typeface="Arial" panose="020B0604020202020204" pitchFamily="34" charset="0"/>
                </a:rPr>
                <a:t>𝑟𝐻〗_𝑥−𝑝𝐻_𝑧</a:t>
              </a:r>
              <a:endParaRPr lang="en-US" dirty="0">
                <a:effectLst/>
                <a:latin typeface="Calibri" panose="020F0502020204030204" pitchFamily="34" charset="0"/>
                <a:ea typeface="Calibri" panose="020F0502020204030204" pitchFamily="34" charset="0"/>
                <a:cs typeface="Arial" panose="020B0604020202020204" pitchFamily="34" charset="0"/>
              </a:endParaRPr>
            </a:p>
          </dgm:t>
        </dgm:pt>
      </mc:Fallback>
    </mc:AlternateContent>
    <dgm:pt modelId="{FF742D77-1C87-452F-A547-F59B522D543C}" type="parTrans" cxnId="{E634A342-AB0C-4ED3-9815-DFA5A4D27796}">
      <dgm:prSet/>
      <dgm:spPr/>
      <dgm:t>
        <a:bodyPr/>
        <a:lstStyle/>
        <a:p>
          <a:endParaRPr lang="en-US"/>
        </a:p>
      </dgm:t>
    </dgm:pt>
    <dgm:pt modelId="{D4EA1CDB-1A8B-4799-A1EF-C568E6175567}" type="sibTrans" cxnId="{E634A342-AB0C-4ED3-9815-DFA5A4D27796}">
      <dgm:prSet/>
      <dgm:spPr/>
      <dgm:t>
        <a:bodyPr/>
        <a:lstStyle/>
        <a:p>
          <a:endParaRPr lang="en-US"/>
        </a:p>
      </dgm:t>
    </dgm:pt>
    <mc:AlternateContent xmlns:mc="http://schemas.openxmlformats.org/markup-compatibility/2006" xmlns:a14="http://schemas.microsoft.com/office/drawing/2010/main">
      <mc:Choice Requires="a14">
        <dgm:pt modelId="{8CB5E22F-3EBD-405E-B7DF-54CE21BBEB0B}">
          <dgm:prSet/>
          <dgm:spPr/>
          <dgm:t>
            <a:bodyPr/>
            <a:lstStyle/>
            <a:p>
              <a:pPr/>
              <a14:m>
                <m:oMathPara xmlns:m="http://schemas.openxmlformats.org/officeDocument/2006/math">
                  <m:oMathParaPr>
                    <m:jc m:val="centerGroup"/>
                  </m:oMathParaPr>
                  <m:oMath xmlns:m="http://schemas.openxmlformats.org/officeDocument/2006/math">
                    <m:r>
                      <a:rPr lang="en-US" b="0" i="1" smtClean="0">
                        <a:effectLst/>
                        <a:latin typeface="Cambria Math" panose="02040503050406030204" pitchFamily="18" charset="0"/>
                        <a:ea typeface="Times New Roman" panose="02020603050405020304" pitchFamily="18" charset="0"/>
                        <a:cs typeface="Arial" panose="020B0604020202020204" pitchFamily="34" charset="0"/>
                      </a:rPr>
                      <m:t>𝑁</m:t>
                    </m:r>
                    <m:r>
                      <a:rPr lang="en-US" b="0" i="1" smtClean="0">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i="1">
                            <a:effectLst/>
                            <a:latin typeface="Cambria Math" panose="02040503050406030204" pitchFamily="18" charset="0"/>
                            <a:ea typeface="Times New Roman" panose="02020603050405020304" pitchFamily="18" charset="0"/>
                            <a:cs typeface="Arial" panose="020B0604020202020204" pitchFamily="34" charset="0"/>
                          </a:rPr>
                        </m:ctrlPr>
                      </m:accPr>
                      <m:e>
                        <m:sSub>
                          <m:sSubPr>
                            <m:ctrlPr>
                              <a:rPr lang="en-US"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𝐻</m:t>
                            </m:r>
                          </m:e>
                          <m:sub>
                            <m:r>
                              <a:rPr lang="en-US" i="1">
                                <a:effectLst/>
                                <a:latin typeface="Cambria Math" panose="02040503050406030204" pitchFamily="18" charset="0"/>
                                <a:ea typeface="Times New Roman" panose="02020603050405020304" pitchFamily="18" charset="0"/>
                                <a:cs typeface="Arial" panose="020B0604020202020204" pitchFamily="34" charset="0"/>
                              </a:rPr>
                              <m:t>𝑧</m:t>
                            </m:r>
                          </m:sub>
                        </m:sSub>
                      </m:e>
                    </m:acc>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𝑝</m:t>
                    </m:r>
                    <m:sSub>
                      <m:sSubPr>
                        <m:ctrlPr>
                          <a:rPr lang="en-US"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𝐻</m:t>
                        </m:r>
                      </m:e>
                      <m:sub>
                        <m:r>
                          <a:rPr lang="en-US" i="1">
                            <a:effectLst/>
                            <a:latin typeface="Cambria Math" panose="02040503050406030204" pitchFamily="18" charset="0"/>
                            <a:ea typeface="Times New Roman" panose="02020603050405020304" pitchFamily="18" charset="0"/>
                            <a:cs typeface="Arial" panose="020B0604020202020204" pitchFamily="34" charset="0"/>
                          </a:rPr>
                          <m:t>𝑦</m:t>
                        </m:r>
                      </m:sub>
                    </m:sSub>
                    <m:r>
                      <a:rPr lang="en-US" i="1">
                        <a:effectLst/>
                        <a:latin typeface="Cambria Math" panose="02040503050406030204" pitchFamily="18" charset="0"/>
                        <a:ea typeface="Times New Roman" panose="02020603050405020304" pitchFamily="18" charset="0"/>
                        <a:cs typeface="Arial" panose="020B0604020202020204" pitchFamily="34" charset="0"/>
                      </a:rPr>
                      <m:t>−</m:t>
                    </m:r>
                    <m:r>
                      <a:rPr lang="en-US" i="1">
                        <a:effectLst/>
                        <a:latin typeface="Cambria Math" panose="02040503050406030204" pitchFamily="18" charset="0"/>
                        <a:ea typeface="Times New Roman" panose="02020603050405020304" pitchFamily="18" charset="0"/>
                        <a:cs typeface="Arial" panose="020B0604020202020204" pitchFamily="34" charset="0"/>
                      </a:rPr>
                      <m:t>𝑞</m:t>
                    </m:r>
                    <m:sSub>
                      <m:sSubPr>
                        <m:ctrlPr>
                          <a:rPr lang="en-US"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i="1">
                            <a:effectLst/>
                            <a:latin typeface="Cambria Math" panose="02040503050406030204" pitchFamily="18" charset="0"/>
                            <a:ea typeface="Times New Roman" panose="02020603050405020304" pitchFamily="18" charset="0"/>
                            <a:cs typeface="Arial" panose="020B0604020202020204" pitchFamily="34" charset="0"/>
                          </a:rPr>
                          <m:t>𝐻</m:t>
                        </m:r>
                      </m:e>
                      <m:sub>
                        <m:r>
                          <a:rPr lang="en-US" i="1">
                            <a:effectLst/>
                            <a:latin typeface="Cambria Math" panose="02040503050406030204" pitchFamily="18" charset="0"/>
                            <a:ea typeface="Times New Roman" panose="02020603050405020304" pitchFamily="18" charset="0"/>
                            <a:cs typeface="Arial" panose="020B0604020202020204" pitchFamily="34" charset="0"/>
                          </a:rPr>
                          <m:t>𝑥</m:t>
                        </m:r>
                      </m:sub>
                    </m:sSub>
                  </m:oMath>
                </m:oMathPara>
              </a14:m>
              <a:endParaRPr lang="en-US" dirty="0"/>
            </a:p>
          </dgm:t>
        </dgm:pt>
      </mc:Choice>
      <mc:Fallback xmlns="">
        <dgm:pt modelId="{8CB5E22F-3EBD-405E-B7DF-54CE21BBEB0B}">
          <dgm:prSet/>
          <dgm:spPr/>
          <dgm:t>
            <a:bodyPr/>
            <a:lstStyle/>
            <a:p>
              <a:r>
                <a:rPr lang="en-US" b="0" i="0" smtClean="0">
                  <a:effectLst/>
                  <a:latin typeface="Cambria Math" panose="02040503050406030204" pitchFamily="18" charset="0"/>
                  <a:ea typeface="Times New Roman" panose="02020603050405020304" pitchFamily="18" charset="0"/>
                  <a:cs typeface="Arial" panose="020B0604020202020204" pitchFamily="34" charset="0"/>
                </a:rPr>
                <a:t>𝑁=</a:t>
              </a:r>
              <a:r>
                <a:rPr lang="en-US" i="0">
                  <a:effectLst/>
                  <a:latin typeface="Cambria Math" panose="02040503050406030204" pitchFamily="18" charset="0"/>
                  <a:cs typeface="Arial" panose="020B0604020202020204" pitchFamily="34" charset="0"/>
                </a:rPr>
                <a:t>(</a:t>
              </a:r>
              <a:r>
                <a:rPr lang="en-US" i="0">
                  <a:effectLst/>
                  <a:latin typeface="Cambria Math" panose="02040503050406030204" pitchFamily="18" charset="0"/>
                  <a:ea typeface="Times New Roman" panose="02020603050405020304" pitchFamily="18" charset="0"/>
                  <a:cs typeface="Arial" panose="020B0604020202020204" pitchFamily="34" charset="0"/>
                </a:rPr>
                <a:t>𝐻_𝑧 ) ̇+𝑝𝐻_𝑦−𝑞𝐻_𝑥</a:t>
              </a:r>
              <a:endParaRPr lang="en-US" dirty="0"/>
            </a:p>
          </dgm:t>
        </dgm:pt>
      </mc:Fallback>
    </mc:AlternateContent>
    <dgm:pt modelId="{E53ADFA8-8B36-4D66-BB01-E740A6C2ABBE}" type="parTrans" cxnId="{20EC7C7E-D823-42D6-A4F0-53CAB3D9A77B}">
      <dgm:prSet/>
      <dgm:spPr/>
      <dgm:t>
        <a:bodyPr/>
        <a:lstStyle/>
        <a:p>
          <a:endParaRPr lang="en-US"/>
        </a:p>
      </dgm:t>
    </dgm:pt>
    <dgm:pt modelId="{C4EC58F9-F125-4B87-8AA7-2569E221ACED}" type="sibTrans" cxnId="{20EC7C7E-D823-42D6-A4F0-53CAB3D9A77B}">
      <dgm:prSet/>
      <dgm:spPr/>
      <dgm:t>
        <a:bodyPr/>
        <a:lstStyle/>
        <a:p>
          <a:endParaRPr lang="en-US"/>
        </a:p>
      </dgm:t>
    </dgm:pt>
    <dgm:pt modelId="{32377BAB-AE44-465E-B95E-D091FFC50976}">
      <dgm:prSet/>
      <dgm:spPr/>
      <dgm:t>
        <a:bodyPr/>
        <a:lstStyle/>
        <a:p>
          <a:endParaRPr lang="en-US" sz="1800" dirty="0">
            <a:effectLst/>
            <a:latin typeface="Calibri" panose="020F0502020204030204" pitchFamily="34" charset="0"/>
            <a:ea typeface="Calibri" panose="020F0502020204030204" pitchFamily="34" charset="0"/>
            <a:cs typeface="Arial" panose="020B0604020202020204" pitchFamily="34" charset="0"/>
          </a:endParaRPr>
        </a:p>
      </dgm:t>
    </dgm:pt>
    <dgm:pt modelId="{1BE4959B-CAC5-4E42-A049-D0C306DB19F1}" type="parTrans" cxnId="{3AB19782-3256-4121-AD4E-A795161366A4}">
      <dgm:prSet/>
      <dgm:spPr/>
      <dgm:t>
        <a:bodyPr/>
        <a:lstStyle/>
        <a:p>
          <a:endParaRPr lang="en-US"/>
        </a:p>
      </dgm:t>
    </dgm:pt>
    <dgm:pt modelId="{CF842298-B126-47FF-A600-BD74D3C826DB}" type="sibTrans" cxnId="{3AB19782-3256-4121-AD4E-A795161366A4}">
      <dgm:prSet/>
      <dgm:spPr/>
      <dgm:t>
        <a:bodyPr/>
        <a:lstStyle/>
        <a:p>
          <a:endParaRPr lang="en-US"/>
        </a:p>
      </dgm:t>
    </dgm:pt>
    <mc:AlternateContent xmlns:mc="http://schemas.openxmlformats.org/markup-compatibility/2006" xmlns:a14="http://schemas.microsoft.com/office/drawing/2010/main">
      <mc:Choice Requires="a14">
        <dgm:pt modelId="{7CACCDF8-6A5A-4200-8BB4-68B62A4B5E4B}">
          <dgm:prSet/>
          <dgm:spPr/>
          <dgm: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effectLst/>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𝑋</m:t>
                                </m:r>
                              </m:e>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𝑌</m:t>
                                        </m:r>
                                      </m:e>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effectLst/>
                                                <a:latin typeface="Cambria Math" panose="02040503050406030204" pitchFamily="18" charset="0"/>
                                                <a:ea typeface="Times New Roman" panose="02020603050405020304" pitchFamily="18" charset="0"/>
                                                <a:cs typeface="Arial" panose="020B0604020202020204" pitchFamily="34" charset="0"/>
                                              </a:rPr>
                                              <m:t>𝑍</m:t>
                                            </m:r>
                                          </m:e>
                                        </m:acc>
                                      </m:e>
                                    </m:eqArr>
                                  </m:e>
                                </m:acc>
                              </m:e>
                            </m:eqArr>
                          </m:e>
                        </m:acc>
                      </m:e>
                    </m:d>
                    <m:r>
                      <a:rPr lang="en-US" sz="18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3"/>
                                  <m:mcJc m:val="center"/>
                                </m:mcPr>
                              </m:mc>
                            </m:mcs>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mPr>
                          <m:mr>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 </m:t>
                              </m:r>
                            </m:e>
                          </m:mr>
                          <m:mr>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e>
                          </m:mr>
                        </m:m>
                      </m:e>
                    </m:d>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𝑢</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𝑣</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𝑤</m:t>
                            </m:r>
                          </m:e>
                        </m:eqArr>
                      </m:e>
                    </m:d>
                  </m:oMath>
                </m:oMathPara>
              </a14:m>
              <a:endParaRPr lang="en-US" sz="1800"/>
            </a:p>
          </dgm:t>
        </dgm:pt>
      </mc:Choice>
      <mc:Fallback xmlns="">
        <dgm:pt modelId="{7CACCDF8-6A5A-4200-8BB4-68B62A4B5E4B}">
          <dgm:prSet/>
          <dgm:spPr/>
          <dgm:t>
            <a:bodyPr/>
            <a:lstStyle/>
            <a:p>
              <a:r>
                <a:rPr lang="en-US" sz="1800" i="0" smtClean="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Times New Roman" panose="02020603050405020304" pitchFamily="18" charset="0"/>
                  <a:cs typeface="Arial" panose="020B0604020202020204" pitchFamily="34" charset="0"/>
                </a:rPr>
                <a:t>𝑋@(█(𝑌@𝑍 ̇ )) ̇ )) ̇ }= </a:t>
              </a:r>
              <a:r>
                <a:rPr lang="en-US" sz="1800" i="0">
                  <a:effectLst/>
                  <a:latin typeface="Cambria Math" panose="02040503050406030204" pitchFamily="18" charset="0"/>
                  <a:cs typeface="Arial" panose="020B0604020202020204" pitchFamily="34" charset="0"/>
                </a:rPr>
                <a:t>[■8(</a:t>
              </a:r>
              <a:r>
                <a:rPr lang="en-US" sz="1800" i="0">
                  <a:effectLst/>
                  <a:latin typeface="Cambria Math" panose="02040503050406030204" pitchFamily="18" charset="0"/>
                  <a:ea typeface="Times New Roman" panose="02020603050405020304" pitchFamily="18" charset="0"/>
                  <a:cs typeface="Arial" panose="020B0604020202020204" pitchFamily="34" charset="0"/>
                </a:rPr>
                <a:t>𝐶_𝜃 𝐶_𝜓&amp;𝑆_𝜙 𝑆_𝜃 𝐶_𝜓−𝐶_𝜙 𝑆_𝜓&amp;𝐶_𝜙 𝑆_𝜃 𝐶_𝜓+𝑆_𝜙 𝑆_𝜓  @𝐶_𝜃 𝑆_𝜓&amp;𝑆_𝜙 𝑆_𝜃 𝑆_𝜓+𝐶_𝜙 𝐶_𝜓&amp;𝐶_𝜙 𝑆_𝜃 𝑆_𝜓−𝑆_𝜙 𝐶_𝜓@−𝑆_𝜃&amp;𝑆_𝜃 𝐶_𝜃&amp;𝐶_𝜙 𝐶_𝜃 )]</a:t>
              </a: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Times New Roman" panose="02020603050405020304" pitchFamily="18" charset="0"/>
                  <a:cs typeface="Arial" panose="020B0604020202020204" pitchFamily="34" charset="0"/>
                </a:rPr>
                <a:t>𝑢@𝑣@</a:t>
              </a:r>
              <a:r>
                <a:rPr lang="en-US" sz="1800" i="0">
                  <a:effectLst/>
                  <a:latin typeface="Cambria Math" panose="02040503050406030204" pitchFamily="18" charset="0"/>
                  <a:ea typeface="Cambria Math" panose="02040503050406030204" pitchFamily="18" charset="0"/>
                  <a:cs typeface="Cambria Math" panose="02040503050406030204" pitchFamily="18" charset="0"/>
                </a:rPr>
                <a:t>𝑤)}</a:t>
              </a:r>
              <a:endParaRPr lang="en-US" sz="1800"/>
            </a:p>
          </dgm:t>
        </dgm:pt>
      </mc:Fallback>
    </mc:AlternateContent>
    <dgm:pt modelId="{C0688C50-5688-4A29-9F24-916B855C3840}" type="parTrans" cxnId="{686BF8DD-735D-45B8-8BDE-204BF4B2C901}">
      <dgm:prSet/>
      <dgm:spPr/>
      <dgm:t>
        <a:bodyPr/>
        <a:lstStyle/>
        <a:p>
          <a:endParaRPr lang="en-US"/>
        </a:p>
      </dgm:t>
    </dgm:pt>
    <dgm:pt modelId="{BF5B1435-21D8-4557-9D56-A0A8B3648AAE}" type="sibTrans" cxnId="{686BF8DD-735D-45B8-8BDE-204BF4B2C901}">
      <dgm:prSet/>
      <dgm:spPr/>
      <dgm:t>
        <a:bodyPr/>
        <a:lstStyle/>
        <a:p>
          <a:endParaRPr lang="en-US"/>
        </a:p>
      </dgm:t>
    </dgm:pt>
    <dgm:pt modelId="{02282062-A3A8-41CE-864C-F91C29D9E723}" type="pres">
      <dgm:prSet presAssocID="{394F4DB0-11D2-4E67-B4DA-6F325D3E4FDA}" presName="Name0" presStyleCnt="0">
        <dgm:presLayoutVars>
          <dgm:dir/>
          <dgm:animLvl val="lvl"/>
          <dgm:resizeHandles val="exact"/>
        </dgm:presLayoutVars>
      </dgm:prSet>
      <dgm:spPr/>
      <dgm:t>
        <a:bodyPr/>
        <a:lstStyle/>
        <a:p>
          <a:endParaRPr lang="en-US"/>
        </a:p>
      </dgm:t>
    </dgm:pt>
    <dgm:pt modelId="{55B34524-5702-40A3-937E-8369F62E9623}" type="pres">
      <dgm:prSet presAssocID="{190C8850-40E1-4CBD-B0B4-95726FE3044A}" presName="linNode" presStyleCnt="0"/>
      <dgm:spPr/>
    </dgm:pt>
    <dgm:pt modelId="{783C737B-061E-427D-8E40-C38C69BCD078}" type="pres">
      <dgm:prSet presAssocID="{190C8850-40E1-4CBD-B0B4-95726FE3044A}" presName="parTx" presStyleLbl="revTx" presStyleIdx="0" presStyleCnt="2">
        <dgm:presLayoutVars>
          <dgm:chMax val="1"/>
          <dgm:bulletEnabled val="1"/>
        </dgm:presLayoutVars>
      </dgm:prSet>
      <dgm:spPr/>
      <dgm:t>
        <a:bodyPr/>
        <a:lstStyle/>
        <a:p>
          <a:endParaRPr lang="en-US"/>
        </a:p>
      </dgm:t>
    </dgm:pt>
    <dgm:pt modelId="{0F063AB0-E060-4AA0-BE54-200384EA1AB3}" type="pres">
      <dgm:prSet presAssocID="{190C8850-40E1-4CBD-B0B4-95726FE3044A}" presName="bracket" presStyleLbl="parChTrans1D1" presStyleIdx="0" presStyleCnt="2"/>
      <dgm:spPr/>
    </dgm:pt>
    <dgm:pt modelId="{D6226A9A-6AAB-46FB-BEBC-6D0BFF80DBE3}" type="pres">
      <dgm:prSet presAssocID="{190C8850-40E1-4CBD-B0B4-95726FE3044A}" presName="spH" presStyleCnt="0"/>
      <dgm:spPr/>
    </dgm:pt>
    <dgm:pt modelId="{632332F1-12F5-4F01-A6ED-E85DE854536C}" type="pres">
      <dgm:prSet presAssocID="{190C8850-40E1-4CBD-B0B4-95726FE3044A}" presName="desTx" presStyleLbl="node1" presStyleIdx="0" presStyleCnt="2">
        <dgm:presLayoutVars>
          <dgm:bulletEnabled val="1"/>
        </dgm:presLayoutVars>
      </dgm:prSet>
      <dgm:spPr/>
      <dgm:t>
        <a:bodyPr/>
        <a:lstStyle/>
        <a:p>
          <a:endParaRPr lang="en-US"/>
        </a:p>
      </dgm:t>
    </dgm:pt>
    <dgm:pt modelId="{BAD2C638-8A35-436E-BA96-A34620E91DBF}" type="pres">
      <dgm:prSet presAssocID="{E15E9B73-79D3-4049-8CBD-CE4F7829D9E0}" presName="spV" presStyleCnt="0"/>
      <dgm:spPr/>
    </dgm:pt>
    <dgm:pt modelId="{3B691F50-5610-4828-BB93-CD913AD48D88}" type="pres">
      <dgm:prSet presAssocID="{8AF678CE-8D18-429D-8FE0-0FBC3D9228E5}" presName="linNode" presStyleCnt="0"/>
      <dgm:spPr/>
    </dgm:pt>
    <dgm:pt modelId="{1A25D5A5-96E0-4A78-839A-A7C581417773}" type="pres">
      <dgm:prSet presAssocID="{8AF678CE-8D18-429D-8FE0-0FBC3D9228E5}" presName="parTx" presStyleLbl="revTx" presStyleIdx="1" presStyleCnt="2">
        <dgm:presLayoutVars>
          <dgm:chMax val="1"/>
          <dgm:bulletEnabled val="1"/>
        </dgm:presLayoutVars>
      </dgm:prSet>
      <dgm:spPr/>
      <dgm:t>
        <a:bodyPr/>
        <a:lstStyle/>
        <a:p>
          <a:endParaRPr lang="en-US"/>
        </a:p>
      </dgm:t>
    </dgm:pt>
    <dgm:pt modelId="{11204714-5F33-4E3A-A9F3-7DB3549641ED}" type="pres">
      <dgm:prSet presAssocID="{8AF678CE-8D18-429D-8FE0-0FBC3D9228E5}" presName="bracket" presStyleLbl="parChTrans1D1" presStyleIdx="1" presStyleCnt="2"/>
      <dgm:spPr/>
    </dgm:pt>
    <dgm:pt modelId="{2E56A692-CA45-4024-843D-37C513B179B2}" type="pres">
      <dgm:prSet presAssocID="{8AF678CE-8D18-429D-8FE0-0FBC3D9228E5}" presName="spH" presStyleCnt="0"/>
      <dgm:spPr/>
    </dgm:pt>
    <dgm:pt modelId="{CF8BB976-1926-4A77-820F-2E679E5ED2AB}" type="pres">
      <dgm:prSet presAssocID="{8AF678CE-8D18-429D-8FE0-0FBC3D9228E5}" presName="desTx" presStyleLbl="node1" presStyleIdx="1" presStyleCnt="2">
        <dgm:presLayoutVars>
          <dgm:bulletEnabled val="1"/>
        </dgm:presLayoutVars>
      </dgm:prSet>
      <dgm:spPr/>
      <dgm:t>
        <a:bodyPr/>
        <a:lstStyle/>
        <a:p>
          <a:endParaRPr lang="en-US"/>
        </a:p>
      </dgm:t>
    </dgm:pt>
  </dgm:ptLst>
  <dgm:cxnLst>
    <dgm:cxn modelId="{E634A342-AB0C-4ED3-9815-DFA5A4D27796}" srcId="{190C8850-40E1-4CBD-B0B4-95726FE3044A}" destId="{63FBAC92-39F8-40EC-A2AA-D3529C1175E8}" srcOrd="4" destOrd="0" parTransId="{FF742D77-1C87-452F-A547-F59B522D543C}" sibTransId="{D4EA1CDB-1A8B-4799-A1EF-C568E6175567}"/>
    <dgm:cxn modelId="{5E599509-E367-4328-BDF7-8B11FB962810}" type="presOf" srcId="{AEA93CD5-D06A-43BC-A834-C436FDDDB50A}" destId="{632332F1-12F5-4F01-A6ED-E85DE854536C}" srcOrd="0" destOrd="0" presId="urn:diagrams.loki3.com/BracketList"/>
    <dgm:cxn modelId="{D4B73122-6D58-46C1-A2B3-FAC7BBC9E69F}" type="presOf" srcId="{E5D34823-E66F-4349-BF16-846993CC7A91}" destId="{632332F1-12F5-4F01-A6ED-E85DE854536C}" srcOrd="0" destOrd="1" presId="urn:diagrams.loki3.com/BracketList"/>
    <dgm:cxn modelId="{20EC7C7E-D823-42D6-A4F0-53CAB3D9A77B}" srcId="{190C8850-40E1-4CBD-B0B4-95726FE3044A}" destId="{8CB5E22F-3EBD-405E-B7DF-54CE21BBEB0B}" srcOrd="5" destOrd="0" parTransId="{E53ADFA8-8B36-4D66-BB01-E740A6C2ABBE}" sibTransId="{C4EC58F9-F125-4B87-8AA7-2569E221ACED}"/>
    <dgm:cxn modelId="{3D92D54F-8CD2-4129-9E86-6797FCBD3975}" srcId="{190C8850-40E1-4CBD-B0B4-95726FE3044A}" destId="{CD466683-6F68-4FE2-B8D3-053F0581C912}" srcOrd="3" destOrd="0" parTransId="{102DE0A9-FBAE-4576-958B-018601270475}" sibTransId="{5B59FCB0-1152-4E5C-B4F0-5DA351E232D6}"/>
    <dgm:cxn modelId="{686BF8DD-735D-45B8-8BDE-204BF4B2C901}" srcId="{8AF678CE-8D18-429D-8FE0-0FBC3D9228E5}" destId="{7CACCDF8-6A5A-4200-8BB4-68B62A4B5E4B}" srcOrd="2" destOrd="0" parTransId="{C0688C50-5688-4A29-9F24-916B855C3840}" sibTransId="{BF5B1435-21D8-4557-9D56-A0A8B3648AAE}"/>
    <dgm:cxn modelId="{13BC8F27-9F77-4D0F-B876-285983AA34D0}" type="presOf" srcId="{32377BAB-AE44-465E-B95E-D091FFC50976}" destId="{CF8BB976-1926-4A77-820F-2E679E5ED2AB}" srcOrd="0" destOrd="1" presId="urn:diagrams.loki3.com/BracketList"/>
    <dgm:cxn modelId="{80C02FBC-BA18-4280-9823-673943FCF1CA}" type="presOf" srcId="{8D5BAA88-5A2C-47BF-8C54-BFB58ED3BEBD}" destId="{CF8BB976-1926-4A77-820F-2E679E5ED2AB}" srcOrd="0" destOrd="0" presId="urn:diagrams.loki3.com/BracketList"/>
    <dgm:cxn modelId="{4BB46486-E72E-41E5-B9AB-C7B76D2D4F46}" srcId="{8AF678CE-8D18-429D-8FE0-0FBC3D9228E5}" destId="{8D5BAA88-5A2C-47BF-8C54-BFB58ED3BEBD}" srcOrd="0" destOrd="0" parTransId="{08CAE5AC-7F70-4081-A6FD-6C508D50A55A}" sibTransId="{E77DE5F9-0C3F-4EAA-98CF-CBDF531D7E74}"/>
    <dgm:cxn modelId="{DF0AB10A-B1AD-4587-8219-A798B6C233DB}" type="presOf" srcId="{CD466683-6F68-4FE2-B8D3-053F0581C912}" destId="{632332F1-12F5-4F01-A6ED-E85DE854536C}" srcOrd="0" destOrd="3" presId="urn:diagrams.loki3.com/BracketList"/>
    <dgm:cxn modelId="{8284F954-0CCB-4512-8E68-E1B8AE4435FD}" type="presOf" srcId="{7CACCDF8-6A5A-4200-8BB4-68B62A4B5E4B}" destId="{CF8BB976-1926-4A77-820F-2E679E5ED2AB}" srcOrd="0" destOrd="2" presId="urn:diagrams.loki3.com/BracketList"/>
    <dgm:cxn modelId="{E3AA0484-F4A1-47EB-B95C-61AB87E19269}" type="presOf" srcId="{8AF678CE-8D18-429D-8FE0-0FBC3D9228E5}" destId="{1A25D5A5-96E0-4A78-839A-A7C581417773}" srcOrd="0" destOrd="0" presId="urn:diagrams.loki3.com/BracketList"/>
    <dgm:cxn modelId="{2A471A53-D534-4F7F-891D-2E9026ADCA6E}" srcId="{394F4DB0-11D2-4E67-B4DA-6F325D3E4FDA}" destId="{190C8850-40E1-4CBD-B0B4-95726FE3044A}" srcOrd="0" destOrd="0" parTransId="{8B5D314A-E784-4304-88B4-EACC5360EC34}" sibTransId="{E15E9B73-79D3-4049-8CBD-CE4F7829D9E0}"/>
    <dgm:cxn modelId="{D480D5AD-0E1F-4E18-AFAE-6A69457B89BE}" srcId="{190C8850-40E1-4CBD-B0B4-95726FE3044A}" destId="{FB6B757F-1392-4D16-81FA-BFF0874CD4FB}" srcOrd="2" destOrd="0" parTransId="{41E41649-8707-4428-8C42-8CC8E5846FE7}" sibTransId="{595850E1-7039-4018-BE0A-58718C229B0B}"/>
    <dgm:cxn modelId="{6338ACA4-0604-496F-A62E-2367D4B029A5}" srcId="{394F4DB0-11D2-4E67-B4DA-6F325D3E4FDA}" destId="{8AF678CE-8D18-429D-8FE0-0FBC3D9228E5}" srcOrd="1" destOrd="0" parTransId="{73B995B9-E2F1-4DEA-9379-7CCFAAB83A43}" sibTransId="{B6A73C67-5F0B-4B41-A8D2-07629B525E3E}"/>
    <dgm:cxn modelId="{598FA03A-7EEC-4C21-8E82-AD969A6BEF39}" type="presOf" srcId="{394F4DB0-11D2-4E67-B4DA-6F325D3E4FDA}" destId="{02282062-A3A8-41CE-864C-F91C29D9E723}" srcOrd="0" destOrd="0" presId="urn:diagrams.loki3.com/BracketList"/>
    <dgm:cxn modelId="{7D7907AB-7DC0-4BA3-8306-D872A4C52AA5}" type="presOf" srcId="{8CB5E22F-3EBD-405E-B7DF-54CE21BBEB0B}" destId="{632332F1-12F5-4F01-A6ED-E85DE854536C}" srcOrd="0" destOrd="5" presId="urn:diagrams.loki3.com/BracketList"/>
    <dgm:cxn modelId="{3AB19782-3256-4121-AD4E-A795161366A4}" srcId="{8AF678CE-8D18-429D-8FE0-0FBC3D9228E5}" destId="{32377BAB-AE44-465E-B95E-D091FFC50976}" srcOrd="1" destOrd="0" parTransId="{1BE4959B-CAC5-4E42-A049-D0C306DB19F1}" sibTransId="{CF842298-B126-47FF-A600-BD74D3C826DB}"/>
    <dgm:cxn modelId="{8F97BE2F-C2B8-4B23-A6D8-F207F0721E29}" type="presOf" srcId="{FB6B757F-1392-4D16-81FA-BFF0874CD4FB}" destId="{632332F1-12F5-4F01-A6ED-E85DE854536C}" srcOrd="0" destOrd="2" presId="urn:diagrams.loki3.com/BracketList"/>
    <dgm:cxn modelId="{CCE6D60A-0444-4C5A-8070-0AB27E1B0137}" type="presOf" srcId="{190C8850-40E1-4CBD-B0B4-95726FE3044A}" destId="{783C737B-061E-427D-8E40-C38C69BCD078}" srcOrd="0" destOrd="0" presId="urn:diagrams.loki3.com/BracketList"/>
    <dgm:cxn modelId="{BE4ADF47-BD1C-4BB7-A421-DBAEE43F1419}" srcId="{190C8850-40E1-4CBD-B0B4-95726FE3044A}" destId="{E5D34823-E66F-4349-BF16-846993CC7A91}" srcOrd="1" destOrd="0" parTransId="{6EE374BD-C16C-4B79-A524-6F33A9838B8D}" sibTransId="{233467C9-A03C-4C2A-BEA9-2D1A89D602AD}"/>
    <dgm:cxn modelId="{E5BBCC70-F891-4D51-A2C9-5C3724562C74}" srcId="{190C8850-40E1-4CBD-B0B4-95726FE3044A}" destId="{AEA93CD5-D06A-43BC-A834-C436FDDDB50A}" srcOrd="0" destOrd="0" parTransId="{D06AA365-D3EF-444C-8C79-EA09A324EC0A}" sibTransId="{85488D27-8762-400B-86A2-AD3BD96C64B6}"/>
    <dgm:cxn modelId="{57B3BA87-878D-406A-9B2F-876134D56269}" type="presOf" srcId="{63FBAC92-39F8-40EC-A2AA-D3529C1175E8}" destId="{632332F1-12F5-4F01-A6ED-E85DE854536C}" srcOrd="0" destOrd="4" presId="urn:diagrams.loki3.com/BracketList"/>
    <dgm:cxn modelId="{222FC38A-BD9C-4FA4-B0F9-83824E1019DD}" type="presParOf" srcId="{02282062-A3A8-41CE-864C-F91C29D9E723}" destId="{55B34524-5702-40A3-937E-8369F62E9623}" srcOrd="0" destOrd="0" presId="urn:diagrams.loki3.com/BracketList"/>
    <dgm:cxn modelId="{797EB874-DA5B-437A-B9EE-458514DB3489}" type="presParOf" srcId="{55B34524-5702-40A3-937E-8369F62E9623}" destId="{783C737B-061E-427D-8E40-C38C69BCD078}" srcOrd="0" destOrd="0" presId="urn:diagrams.loki3.com/BracketList"/>
    <dgm:cxn modelId="{6EE9AA71-E5D9-4006-BA4D-7425B6FFC391}" type="presParOf" srcId="{55B34524-5702-40A3-937E-8369F62E9623}" destId="{0F063AB0-E060-4AA0-BE54-200384EA1AB3}" srcOrd="1" destOrd="0" presId="urn:diagrams.loki3.com/BracketList"/>
    <dgm:cxn modelId="{A7BABB10-8BAD-4DFB-B66E-4AC0D5D71DF7}" type="presParOf" srcId="{55B34524-5702-40A3-937E-8369F62E9623}" destId="{D6226A9A-6AAB-46FB-BEBC-6D0BFF80DBE3}" srcOrd="2" destOrd="0" presId="urn:diagrams.loki3.com/BracketList"/>
    <dgm:cxn modelId="{ABA64861-0795-4C09-B7E4-DAC6323A03FD}" type="presParOf" srcId="{55B34524-5702-40A3-937E-8369F62E9623}" destId="{632332F1-12F5-4F01-A6ED-E85DE854536C}" srcOrd="3" destOrd="0" presId="urn:diagrams.loki3.com/BracketList"/>
    <dgm:cxn modelId="{27A383AF-B81A-4993-8A32-8201DE3745B3}" type="presParOf" srcId="{02282062-A3A8-41CE-864C-F91C29D9E723}" destId="{BAD2C638-8A35-436E-BA96-A34620E91DBF}" srcOrd="1" destOrd="0" presId="urn:diagrams.loki3.com/BracketList"/>
    <dgm:cxn modelId="{C8E682BF-3349-4039-A65C-8F0C78458772}" type="presParOf" srcId="{02282062-A3A8-41CE-864C-F91C29D9E723}" destId="{3B691F50-5610-4828-BB93-CD913AD48D88}" srcOrd="2" destOrd="0" presId="urn:diagrams.loki3.com/BracketList"/>
    <dgm:cxn modelId="{B109F16F-1134-4476-9A74-98C13FA72AEA}" type="presParOf" srcId="{3B691F50-5610-4828-BB93-CD913AD48D88}" destId="{1A25D5A5-96E0-4A78-839A-A7C581417773}" srcOrd="0" destOrd="0" presId="urn:diagrams.loki3.com/BracketList"/>
    <dgm:cxn modelId="{CD0F2959-A426-4E57-9DA5-28DF400AFC40}" type="presParOf" srcId="{3B691F50-5610-4828-BB93-CD913AD48D88}" destId="{11204714-5F33-4E3A-A9F3-7DB3549641ED}" srcOrd="1" destOrd="0" presId="urn:diagrams.loki3.com/BracketList"/>
    <dgm:cxn modelId="{77C1E9CE-8E89-429C-BD9D-1E78E7988959}" type="presParOf" srcId="{3B691F50-5610-4828-BB93-CD913AD48D88}" destId="{2E56A692-CA45-4024-843D-37C513B179B2}" srcOrd="2" destOrd="0" presId="urn:diagrams.loki3.com/BracketList"/>
    <dgm:cxn modelId="{80C2FB7D-C846-44FE-87CE-63204213C672}" type="presParOf" srcId="{3B691F50-5610-4828-BB93-CD913AD48D88}" destId="{CF8BB976-1926-4A77-820F-2E679E5ED2AB}"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2EE0D37-99CE-4E8C-996B-8AA3BB722520}"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83451DD1-FCC1-4B8A-9C9E-EADE4ABC0971}">
      <dgm:prSet phldrT="[Text]"/>
      <dgm:spPr/>
      <dgm:t>
        <a:bodyPr/>
        <a:lstStyle/>
        <a:p>
          <a:endParaRPr lang="en-US" dirty="0"/>
        </a:p>
      </dgm:t>
    </dgm:pt>
    <dgm:pt modelId="{AFA45361-9DAC-4A3C-9FEC-1D0AB489713D}" type="parTrans" cxnId="{76D16655-A11B-4825-B183-7B19DB5B0258}">
      <dgm:prSet/>
      <dgm:spPr/>
      <dgm:t>
        <a:bodyPr/>
        <a:lstStyle/>
        <a:p>
          <a:endParaRPr lang="en-US"/>
        </a:p>
      </dgm:t>
    </dgm:pt>
    <dgm:pt modelId="{F9907AF8-CDA8-4B4B-BD3D-67BA3E9BF348}" type="sibTrans" cxnId="{76D16655-A11B-4825-B183-7B19DB5B0258}">
      <dgm:prSet/>
      <dgm:spPr/>
      <dgm:t>
        <a:bodyPr/>
        <a:lstStyle/>
        <a:p>
          <a:endParaRPr lang="en-US"/>
        </a:p>
      </dgm:t>
    </dgm:pt>
    <dgm:pt modelId="{76B7F3F5-CD62-4051-B501-988851BFB5B0}">
      <dgm:prSet/>
      <dgm:spPr>
        <a:blipFill>
          <a:blip xmlns:r="http://schemas.openxmlformats.org/officeDocument/2006/relationships" r:embed="rId1"/>
          <a:stretch>
            <a:fillRect l="-1977" r="-1628" b="-2263"/>
          </a:stretch>
        </a:blipFill>
      </dgm:spPr>
      <dgm:t>
        <a:bodyPr/>
        <a:lstStyle/>
        <a:p>
          <a:r>
            <a:rPr lang="en-US">
              <a:noFill/>
            </a:rPr>
            <a:t> </a:t>
          </a:r>
        </a:p>
      </dgm:t>
    </dgm:pt>
    <dgm:pt modelId="{1A0E19E8-05C2-4350-957B-8445883D2CDF}" type="parTrans" cxnId="{457B3588-2ABD-4A88-A26A-9065456B066A}">
      <dgm:prSet/>
      <dgm:spPr/>
      <dgm:t>
        <a:bodyPr/>
        <a:lstStyle/>
        <a:p>
          <a:endParaRPr lang="en-US"/>
        </a:p>
      </dgm:t>
    </dgm:pt>
    <dgm:pt modelId="{6745DFFC-4542-4785-B2A5-B89DE9D8B657}" type="sibTrans" cxnId="{457B3588-2ABD-4A88-A26A-9065456B066A}">
      <dgm:prSet/>
      <dgm:spPr/>
      <dgm:t>
        <a:bodyPr/>
        <a:lstStyle/>
        <a:p>
          <a:endParaRPr lang="en-US"/>
        </a:p>
      </dgm:t>
    </dgm:pt>
    <dgm:pt modelId="{0CB8EC7D-E37B-4D2C-BA29-368AA4F48B11}">
      <dgm:prSet/>
      <dgm:spPr/>
      <dgm:t>
        <a:bodyPr/>
        <a:lstStyle/>
        <a:p>
          <a:r>
            <a:rPr lang="en-US">
              <a:noFill/>
            </a:rPr>
            <a:t> </a:t>
          </a:r>
        </a:p>
      </dgm:t>
    </dgm:pt>
    <dgm:pt modelId="{C9AEC02D-EB74-4D23-96AE-6F748ECA3170}" type="parTrans" cxnId="{6B329CB8-2286-4092-85AB-C3C7BD19717F}">
      <dgm:prSet/>
      <dgm:spPr/>
      <dgm:t>
        <a:bodyPr/>
        <a:lstStyle/>
        <a:p>
          <a:endParaRPr lang="en-US"/>
        </a:p>
      </dgm:t>
    </dgm:pt>
    <dgm:pt modelId="{0CAA7A4F-17F2-48AD-96D1-0E9A34154625}" type="sibTrans" cxnId="{6B329CB8-2286-4092-85AB-C3C7BD19717F}">
      <dgm:prSet/>
      <dgm:spPr/>
      <dgm:t>
        <a:bodyPr/>
        <a:lstStyle/>
        <a:p>
          <a:endParaRPr lang="en-US"/>
        </a:p>
      </dgm:t>
    </dgm:pt>
    <dgm:pt modelId="{9D459B61-A74F-4D9F-B3CC-DC35B003CDFA}" type="pres">
      <dgm:prSet presAssocID="{F2EE0D37-99CE-4E8C-996B-8AA3BB722520}" presName="Name0" presStyleCnt="0">
        <dgm:presLayoutVars>
          <dgm:dir/>
          <dgm:animLvl val="lvl"/>
          <dgm:resizeHandles val="exact"/>
        </dgm:presLayoutVars>
      </dgm:prSet>
      <dgm:spPr/>
    </dgm:pt>
    <dgm:pt modelId="{2403E4E3-842C-46FF-B6F3-DD28379C6B49}" type="pres">
      <dgm:prSet presAssocID="{83451DD1-FCC1-4B8A-9C9E-EADE4ABC0971}" presName="linNode" presStyleCnt="0"/>
      <dgm:spPr/>
    </dgm:pt>
    <dgm:pt modelId="{82374201-8047-4198-BB5C-6806586FAFF4}" type="pres">
      <dgm:prSet presAssocID="{83451DD1-FCC1-4B8A-9C9E-EADE4ABC0971}" presName="parTx" presStyleLbl="revTx" presStyleIdx="0" presStyleCnt="1">
        <dgm:presLayoutVars>
          <dgm:chMax val="1"/>
          <dgm:bulletEnabled val="1"/>
        </dgm:presLayoutVars>
      </dgm:prSet>
      <dgm:spPr/>
    </dgm:pt>
    <dgm:pt modelId="{83AC6CC8-8D30-493F-886D-E5EE8B4E2AC4}" type="pres">
      <dgm:prSet presAssocID="{83451DD1-FCC1-4B8A-9C9E-EADE4ABC0971}" presName="bracket" presStyleLbl="parChTrans1D1" presStyleIdx="0" presStyleCnt="1"/>
      <dgm:spPr/>
    </dgm:pt>
    <dgm:pt modelId="{171E6B38-031B-47F3-9F7F-D8EE05290E10}" type="pres">
      <dgm:prSet presAssocID="{83451DD1-FCC1-4B8A-9C9E-EADE4ABC0971}" presName="spH" presStyleCnt="0"/>
      <dgm:spPr/>
    </dgm:pt>
    <dgm:pt modelId="{302B510C-344D-4496-9E86-F1EE0DACC0B6}" type="pres">
      <dgm:prSet presAssocID="{83451DD1-FCC1-4B8A-9C9E-EADE4ABC0971}" presName="desTx" presStyleLbl="node1" presStyleIdx="0" presStyleCnt="1">
        <dgm:presLayoutVars>
          <dgm:bulletEnabled val="1"/>
        </dgm:presLayoutVars>
      </dgm:prSet>
      <dgm:spPr/>
    </dgm:pt>
  </dgm:ptLst>
  <dgm:cxnLst>
    <dgm:cxn modelId="{D24FD701-9C64-4738-93D7-F790D86883DF}" type="presOf" srcId="{0CB8EC7D-E37B-4D2C-BA29-368AA4F48B11}" destId="{302B510C-344D-4496-9E86-F1EE0DACC0B6}" srcOrd="0" destOrd="1" presId="urn:diagrams.loki3.com/BracketList"/>
    <dgm:cxn modelId="{F7958762-D837-4ACB-8DAF-69E4658D7FCC}" type="presOf" srcId="{83451DD1-FCC1-4B8A-9C9E-EADE4ABC0971}" destId="{82374201-8047-4198-BB5C-6806586FAFF4}" srcOrd="0" destOrd="0" presId="urn:diagrams.loki3.com/BracketList"/>
    <dgm:cxn modelId="{76D16655-A11B-4825-B183-7B19DB5B0258}" srcId="{F2EE0D37-99CE-4E8C-996B-8AA3BB722520}" destId="{83451DD1-FCC1-4B8A-9C9E-EADE4ABC0971}" srcOrd="0" destOrd="0" parTransId="{AFA45361-9DAC-4A3C-9FEC-1D0AB489713D}" sibTransId="{F9907AF8-CDA8-4B4B-BD3D-67BA3E9BF348}"/>
    <dgm:cxn modelId="{CA4C7756-553C-4B57-A506-A64BF9A772E8}" type="presOf" srcId="{76B7F3F5-CD62-4051-B501-988851BFB5B0}" destId="{302B510C-344D-4496-9E86-F1EE0DACC0B6}" srcOrd="0" destOrd="0" presId="urn:diagrams.loki3.com/BracketList"/>
    <dgm:cxn modelId="{457B3588-2ABD-4A88-A26A-9065456B066A}" srcId="{83451DD1-FCC1-4B8A-9C9E-EADE4ABC0971}" destId="{76B7F3F5-CD62-4051-B501-988851BFB5B0}" srcOrd="0" destOrd="0" parTransId="{1A0E19E8-05C2-4350-957B-8445883D2CDF}" sibTransId="{6745DFFC-4542-4785-B2A5-B89DE9D8B657}"/>
    <dgm:cxn modelId="{8FA237AA-611D-4537-BA4C-C41BFCB42FFB}" type="presOf" srcId="{F2EE0D37-99CE-4E8C-996B-8AA3BB722520}" destId="{9D459B61-A74F-4D9F-B3CC-DC35B003CDFA}" srcOrd="0" destOrd="0" presId="urn:diagrams.loki3.com/BracketList"/>
    <dgm:cxn modelId="{6B329CB8-2286-4092-85AB-C3C7BD19717F}" srcId="{83451DD1-FCC1-4B8A-9C9E-EADE4ABC0971}" destId="{0CB8EC7D-E37B-4D2C-BA29-368AA4F48B11}" srcOrd="1" destOrd="0" parTransId="{C9AEC02D-EB74-4D23-96AE-6F748ECA3170}" sibTransId="{0CAA7A4F-17F2-48AD-96D1-0E9A34154625}"/>
    <dgm:cxn modelId="{B756FBC4-5D72-4241-A26E-BC181ACCB9A5}" type="presParOf" srcId="{9D459B61-A74F-4D9F-B3CC-DC35B003CDFA}" destId="{2403E4E3-842C-46FF-B6F3-DD28379C6B49}" srcOrd="0" destOrd="0" presId="urn:diagrams.loki3.com/BracketList"/>
    <dgm:cxn modelId="{C247AE3E-F758-4A5F-9704-D53506E52712}" type="presParOf" srcId="{2403E4E3-842C-46FF-B6F3-DD28379C6B49}" destId="{82374201-8047-4198-BB5C-6806586FAFF4}" srcOrd="0" destOrd="0" presId="urn:diagrams.loki3.com/BracketList"/>
    <dgm:cxn modelId="{B16E80A7-A698-4C9F-965A-CE858B98555B}" type="presParOf" srcId="{2403E4E3-842C-46FF-B6F3-DD28379C6B49}" destId="{83AC6CC8-8D30-493F-886D-E5EE8B4E2AC4}" srcOrd="1" destOrd="0" presId="urn:diagrams.loki3.com/BracketList"/>
    <dgm:cxn modelId="{24A59C78-32BF-4F1F-9567-0C2B111DADE6}" type="presParOf" srcId="{2403E4E3-842C-46FF-B6F3-DD28379C6B49}" destId="{171E6B38-031B-47F3-9F7F-D8EE05290E10}" srcOrd="2" destOrd="0" presId="urn:diagrams.loki3.com/BracketList"/>
    <dgm:cxn modelId="{4A3059D4-6E6F-4867-A593-28AF0C04163C}" type="presParOf" srcId="{2403E4E3-842C-46FF-B6F3-DD28379C6B49}" destId="{302B510C-344D-4496-9E86-F1EE0DACC0B6}"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4F4DB0-11D2-4E67-B4DA-6F325D3E4FDA}" type="doc">
      <dgm:prSet loTypeId="urn:diagrams.loki3.com/BracketList" loCatId="list" qsTypeId="urn:microsoft.com/office/officeart/2005/8/quickstyle/simple4" qsCatId="simple" csTypeId="urn:microsoft.com/office/officeart/2005/8/colors/accent1_2" csCatId="accent1" phldr="1"/>
      <dgm:spPr/>
      <dgm:t>
        <a:bodyPr/>
        <a:lstStyle/>
        <a:p>
          <a:endParaRPr lang="en-US"/>
        </a:p>
      </dgm:t>
    </dgm:pt>
    <dgm:pt modelId="{190C8850-40E1-4CBD-B0B4-95726FE3044A}">
      <dgm:prSet phldrT="[Text]"/>
      <dgm:spPr/>
      <dgm:t>
        <a:bodyPr/>
        <a:lstStyle/>
        <a:p>
          <a:r>
            <a:rPr lang="en-US" dirty="0"/>
            <a:t>Kinetics Equations</a:t>
          </a:r>
        </a:p>
      </dgm:t>
    </dgm:pt>
    <dgm:pt modelId="{8B5D314A-E784-4304-88B4-EACC5360EC34}" type="parTrans" cxnId="{2A471A53-D534-4F7F-891D-2E9026ADCA6E}">
      <dgm:prSet/>
      <dgm:spPr/>
      <dgm:t>
        <a:bodyPr/>
        <a:lstStyle/>
        <a:p>
          <a:endParaRPr lang="en-US"/>
        </a:p>
      </dgm:t>
    </dgm:pt>
    <dgm:pt modelId="{E15E9B73-79D3-4049-8CBD-CE4F7829D9E0}" type="sibTrans" cxnId="{2A471A53-D534-4F7F-891D-2E9026ADCA6E}">
      <dgm:prSet/>
      <dgm:spPr/>
      <dgm:t>
        <a:bodyPr/>
        <a:lstStyle/>
        <a:p>
          <a:endParaRPr lang="en-US"/>
        </a:p>
      </dgm:t>
    </dgm:pt>
    <dgm:pt modelId="{8AF678CE-8D18-429D-8FE0-0FBC3D9228E5}">
      <dgm:prSet phldrT="[Text]"/>
      <dgm:spPr/>
      <dgm:t>
        <a:bodyPr/>
        <a:lstStyle/>
        <a:p>
          <a:r>
            <a:rPr lang="en-US" dirty="0"/>
            <a:t>Kinematics Equations</a:t>
          </a:r>
        </a:p>
      </dgm:t>
    </dgm:pt>
    <dgm:pt modelId="{73B995B9-E2F1-4DEA-9379-7CCFAAB83A43}" type="parTrans" cxnId="{6338ACA4-0604-496F-A62E-2367D4B029A5}">
      <dgm:prSet/>
      <dgm:spPr/>
      <dgm:t>
        <a:bodyPr/>
        <a:lstStyle/>
        <a:p>
          <a:endParaRPr lang="en-US"/>
        </a:p>
      </dgm:t>
    </dgm:pt>
    <dgm:pt modelId="{B6A73C67-5F0B-4B41-A8D2-07629B525E3E}" type="sibTrans" cxnId="{6338ACA4-0604-496F-A62E-2367D4B029A5}">
      <dgm:prSet/>
      <dgm:spPr/>
      <dgm:t>
        <a:bodyPr/>
        <a:lstStyle/>
        <a:p>
          <a:endParaRPr lang="en-US"/>
        </a:p>
      </dgm:t>
    </dgm:pt>
    <dgm:pt modelId="{8D5BAA88-5A2C-47BF-8C54-BFB58ED3BEBD}">
      <dgm:prSet phldrT="[Text]" custT="1"/>
      <dgm:spPr>
        <a:blipFill>
          <a:blip xmlns:r="http://schemas.openxmlformats.org/officeDocument/2006/relationships" r:embed="rId1"/>
          <a:stretch>
            <a:fillRect/>
          </a:stretch>
        </a:blipFill>
      </dgm:spPr>
      <dgm:t>
        <a:bodyPr/>
        <a:lstStyle/>
        <a:p>
          <a:r>
            <a:rPr lang="en-US">
              <a:noFill/>
            </a:rPr>
            <a:t> </a:t>
          </a:r>
        </a:p>
      </dgm:t>
    </dgm:pt>
    <dgm:pt modelId="{08CAE5AC-7F70-4081-A6FD-6C508D50A55A}" type="parTrans" cxnId="{4BB46486-E72E-41E5-B9AB-C7B76D2D4F46}">
      <dgm:prSet/>
      <dgm:spPr/>
      <dgm:t>
        <a:bodyPr/>
        <a:lstStyle/>
        <a:p>
          <a:endParaRPr lang="en-US"/>
        </a:p>
      </dgm:t>
    </dgm:pt>
    <dgm:pt modelId="{E77DE5F9-0C3F-4EAA-98CF-CBDF531D7E74}" type="sibTrans" cxnId="{4BB46486-E72E-41E5-B9AB-C7B76D2D4F46}">
      <dgm:prSet/>
      <dgm:spPr/>
      <dgm:t>
        <a:bodyPr/>
        <a:lstStyle/>
        <a:p>
          <a:endParaRPr lang="en-US"/>
        </a:p>
      </dgm:t>
    </dgm:pt>
    <dgm:pt modelId="{AEA93CD5-D06A-43BC-A834-C436FDDDB50A}">
      <dgm:prSet phldrT="[Text]"/>
      <dgm:spPr>
        <a:blipFill>
          <a:blip xmlns:r="http://schemas.openxmlformats.org/officeDocument/2006/relationships" r:embed="rId2"/>
          <a:stretch>
            <a:fillRect/>
          </a:stretch>
        </a:blipFill>
      </dgm:spPr>
      <dgm:t>
        <a:bodyPr/>
        <a:lstStyle/>
        <a:p>
          <a:r>
            <a:rPr lang="en-US">
              <a:noFill/>
            </a:rPr>
            <a:t> </a:t>
          </a:r>
        </a:p>
      </dgm:t>
    </dgm:pt>
    <dgm:pt modelId="{D06AA365-D3EF-444C-8C79-EA09A324EC0A}" type="parTrans" cxnId="{E5BBCC70-F891-4D51-A2C9-5C3724562C74}">
      <dgm:prSet/>
      <dgm:spPr/>
      <dgm:t>
        <a:bodyPr/>
        <a:lstStyle/>
        <a:p>
          <a:endParaRPr lang="en-US"/>
        </a:p>
      </dgm:t>
    </dgm:pt>
    <dgm:pt modelId="{85488D27-8762-400B-86A2-AD3BD96C64B6}" type="sibTrans" cxnId="{E5BBCC70-F891-4D51-A2C9-5C3724562C74}">
      <dgm:prSet/>
      <dgm:spPr/>
      <dgm:t>
        <a:bodyPr/>
        <a:lstStyle/>
        <a:p>
          <a:endParaRPr lang="en-US"/>
        </a:p>
      </dgm:t>
    </dgm:pt>
    <dgm:pt modelId="{E5D34823-E66F-4349-BF16-846993CC7A91}">
      <dgm:prSet/>
      <dgm:spPr/>
      <dgm:t>
        <a:bodyPr/>
        <a:lstStyle/>
        <a:p>
          <a:r>
            <a:rPr lang="en-US">
              <a:noFill/>
            </a:rPr>
            <a:t> </a:t>
          </a:r>
        </a:p>
      </dgm:t>
    </dgm:pt>
    <dgm:pt modelId="{6EE374BD-C16C-4B79-A524-6F33A9838B8D}" type="parTrans" cxnId="{BE4ADF47-BD1C-4BB7-A421-DBAEE43F1419}">
      <dgm:prSet/>
      <dgm:spPr/>
      <dgm:t>
        <a:bodyPr/>
        <a:lstStyle/>
        <a:p>
          <a:endParaRPr lang="en-US"/>
        </a:p>
      </dgm:t>
    </dgm:pt>
    <dgm:pt modelId="{233467C9-A03C-4C2A-BEA9-2D1A89D602AD}" type="sibTrans" cxnId="{BE4ADF47-BD1C-4BB7-A421-DBAEE43F1419}">
      <dgm:prSet/>
      <dgm:spPr/>
      <dgm:t>
        <a:bodyPr/>
        <a:lstStyle/>
        <a:p>
          <a:endParaRPr lang="en-US"/>
        </a:p>
      </dgm:t>
    </dgm:pt>
    <dgm:pt modelId="{FB6B757F-1392-4D16-81FA-BFF0874CD4FB}">
      <dgm:prSet/>
      <dgm:spPr/>
      <dgm:t>
        <a:bodyPr/>
        <a:lstStyle/>
        <a:p>
          <a:r>
            <a:rPr lang="en-US">
              <a:noFill/>
            </a:rPr>
            <a:t> </a:t>
          </a:r>
        </a:p>
      </dgm:t>
    </dgm:pt>
    <dgm:pt modelId="{41E41649-8707-4428-8C42-8CC8E5846FE7}" type="parTrans" cxnId="{D480D5AD-0E1F-4E18-AFAE-6A69457B89BE}">
      <dgm:prSet/>
      <dgm:spPr/>
      <dgm:t>
        <a:bodyPr/>
        <a:lstStyle/>
        <a:p>
          <a:endParaRPr lang="en-US"/>
        </a:p>
      </dgm:t>
    </dgm:pt>
    <dgm:pt modelId="{595850E1-7039-4018-BE0A-58718C229B0B}" type="sibTrans" cxnId="{D480D5AD-0E1F-4E18-AFAE-6A69457B89BE}">
      <dgm:prSet/>
      <dgm:spPr/>
      <dgm:t>
        <a:bodyPr/>
        <a:lstStyle/>
        <a:p>
          <a:endParaRPr lang="en-US"/>
        </a:p>
      </dgm:t>
    </dgm:pt>
    <dgm:pt modelId="{CD466683-6F68-4FE2-B8D3-053F0581C912}">
      <dgm:prSet/>
      <dgm:spPr/>
      <dgm:t>
        <a:bodyPr/>
        <a:lstStyle/>
        <a:p>
          <a:r>
            <a:rPr lang="en-US">
              <a:noFill/>
            </a:rPr>
            <a:t> </a:t>
          </a:r>
        </a:p>
      </dgm:t>
    </dgm:pt>
    <dgm:pt modelId="{102DE0A9-FBAE-4576-958B-018601270475}" type="parTrans" cxnId="{3D92D54F-8CD2-4129-9E86-6797FCBD3975}">
      <dgm:prSet/>
      <dgm:spPr/>
      <dgm:t>
        <a:bodyPr/>
        <a:lstStyle/>
        <a:p>
          <a:endParaRPr lang="en-US"/>
        </a:p>
      </dgm:t>
    </dgm:pt>
    <dgm:pt modelId="{5B59FCB0-1152-4E5C-B4F0-5DA351E232D6}" type="sibTrans" cxnId="{3D92D54F-8CD2-4129-9E86-6797FCBD3975}">
      <dgm:prSet/>
      <dgm:spPr/>
      <dgm:t>
        <a:bodyPr/>
        <a:lstStyle/>
        <a:p>
          <a:endParaRPr lang="en-US"/>
        </a:p>
      </dgm:t>
    </dgm:pt>
    <dgm:pt modelId="{63FBAC92-39F8-40EC-A2AA-D3529C1175E8}">
      <dgm:prSet/>
      <dgm:spPr/>
      <dgm:t>
        <a:bodyPr/>
        <a:lstStyle/>
        <a:p>
          <a:r>
            <a:rPr lang="en-US">
              <a:noFill/>
            </a:rPr>
            <a:t> </a:t>
          </a:r>
        </a:p>
      </dgm:t>
    </dgm:pt>
    <dgm:pt modelId="{FF742D77-1C87-452F-A547-F59B522D543C}" type="parTrans" cxnId="{E634A342-AB0C-4ED3-9815-DFA5A4D27796}">
      <dgm:prSet/>
      <dgm:spPr/>
      <dgm:t>
        <a:bodyPr/>
        <a:lstStyle/>
        <a:p>
          <a:endParaRPr lang="en-US"/>
        </a:p>
      </dgm:t>
    </dgm:pt>
    <dgm:pt modelId="{D4EA1CDB-1A8B-4799-A1EF-C568E6175567}" type="sibTrans" cxnId="{E634A342-AB0C-4ED3-9815-DFA5A4D27796}">
      <dgm:prSet/>
      <dgm:spPr/>
      <dgm:t>
        <a:bodyPr/>
        <a:lstStyle/>
        <a:p>
          <a:endParaRPr lang="en-US"/>
        </a:p>
      </dgm:t>
    </dgm:pt>
    <dgm:pt modelId="{8CB5E22F-3EBD-405E-B7DF-54CE21BBEB0B}">
      <dgm:prSet/>
      <dgm:spPr/>
      <dgm:t>
        <a:bodyPr/>
        <a:lstStyle/>
        <a:p>
          <a:r>
            <a:rPr lang="en-US">
              <a:noFill/>
            </a:rPr>
            <a:t> </a:t>
          </a:r>
        </a:p>
      </dgm:t>
    </dgm:pt>
    <dgm:pt modelId="{E53ADFA8-8B36-4D66-BB01-E740A6C2ABBE}" type="parTrans" cxnId="{20EC7C7E-D823-42D6-A4F0-53CAB3D9A77B}">
      <dgm:prSet/>
      <dgm:spPr/>
      <dgm:t>
        <a:bodyPr/>
        <a:lstStyle/>
        <a:p>
          <a:endParaRPr lang="en-US"/>
        </a:p>
      </dgm:t>
    </dgm:pt>
    <dgm:pt modelId="{C4EC58F9-F125-4B87-8AA7-2569E221ACED}" type="sibTrans" cxnId="{20EC7C7E-D823-42D6-A4F0-53CAB3D9A77B}">
      <dgm:prSet/>
      <dgm:spPr/>
      <dgm:t>
        <a:bodyPr/>
        <a:lstStyle/>
        <a:p>
          <a:endParaRPr lang="en-US"/>
        </a:p>
      </dgm:t>
    </dgm:pt>
    <dgm:pt modelId="{32377BAB-AE44-465E-B95E-D091FFC50976}">
      <dgm:prSet/>
      <dgm:spPr/>
      <dgm:t>
        <a:bodyPr/>
        <a:lstStyle/>
        <a:p>
          <a:r>
            <a:rPr lang="en-US">
              <a:noFill/>
            </a:rPr>
            <a:t> </a:t>
          </a:r>
        </a:p>
      </dgm:t>
    </dgm:pt>
    <dgm:pt modelId="{1BE4959B-CAC5-4E42-A049-D0C306DB19F1}" type="parTrans" cxnId="{3AB19782-3256-4121-AD4E-A795161366A4}">
      <dgm:prSet/>
      <dgm:spPr/>
      <dgm:t>
        <a:bodyPr/>
        <a:lstStyle/>
        <a:p>
          <a:endParaRPr lang="en-US"/>
        </a:p>
      </dgm:t>
    </dgm:pt>
    <dgm:pt modelId="{CF842298-B126-47FF-A600-BD74D3C826DB}" type="sibTrans" cxnId="{3AB19782-3256-4121-AD4E-A795161366A4}">
      <dgm:prSet/>
      <dgm:spPr/>
      <dgm:t>
        <a:bodyPr/>
        <a:lstStyle/>
        <a:p>
          <a:endParaRPr lang="en-US"/>
        </a:p>
      </dgm:t>
    </dgm:pt>
    <dgm:pt modelId="{7CACCDF8-6A5A-4200-8BB4-68B62A4B5E4B}">
      <dgm:prSet/>
      <dgm:spPr/>
      <dgm:t>
        <a:bodyPr/>
        <a:lstStyle/>
        <a:p>
          <a:r>
            <a:rPr lang="en-US">
              <a:noFill/>
            </a:rPr>
            <a:t> </a:t>
          </a:r>
        </a:p>
      </dgm:t>
    </dgm:pt>
    <dgm:pt modelId="{C0688C50-5688-4A29-9F24-916B855C3840}" type="parTrans" cxnId="{686BF8DD-735D-45B8-8BDE-204BF4B2C901}">
      <dgm:prSet/>
      <dgm:spPr/>
      <dgm:t>
        <a:bodyPr/>
        <a:lstStyle/>
        <a:p>
          <a:endParaRPr lang="en-US"/>
        </a:p>
      </dgm:t>
    </dgm:pt>
    <dgm:pt modelId="{BF5B1435-21D8-4557-9D56-A0A8B3648AAE}" type="sibTrans" cxnId="{686BF8DD-735D-45B8-8BDE-204BF4B2C901}">
      <dgm:prSet/>
      <dgm:spPr/>
      <dgm:t>
        <a:bodyPr/>
        <a:lstStyle/>
        <a:p>
          <a:endParaRPr lang="en-US"/>
        </a:p>
      </dgm:t>
    </dgm:pt>
    <dgm:pt modelId="{02282062-A3A8-41CE-864C-F91C29D9E723}" type="pres">
      <dgm:prSet presAssocID="{394F4DB0-11D2-4E67-B4DA-6F325D3E4FDA}" presName="Name0" presStyleCnt="0">
        <dgm:presLayoutVars>
          <dgm:dir/>
          <dgm:animLvl val="lvl"/>
          <dgm:resizeHandles val="exact"/>
        </dgm:presLayoutVars>
      </dgm:prSet>
      <dgm:spPr/>
    </dgm:pt>
    <dgm:pt modelId="{55B34524-5702-40A3-937E-8369F62E9623}" type="pres">
      <dgm:prSet presAssocID="{190C8850-40E1-4CBD-B0B4-95726FE3044A}" presName="linNode" presStyleCnt="0"/>
      <dgm:spPr/>
    </dgm:pt>
    <dgm:pt modelId="{783C737B-061E-427D-8E40-C38C69BCD078}" type="pres">
      <dgm:prSet presAssocID="{190C8850-40E1-4CBD-B0B4-95726FE3044A}" presName="parTx" presStyleLbl="revTx" presStyleIdx="0" presStyleCnt="2">
        <dgm:presLayoutVars>
          <dgm:chMax val="1"/>
          <dgm:bulletEnabled val="1"/>
        </dgm:presLayoutVars>
      </dgm:prSet>
      <dgm:spPr/>
    </dgm:pt>
    <dgm:pt modelId="{0F063AB0-E060-4AA0-BE54-200384EA1AB3}" type="pres">
      <dgm:prSet presAssocID="{190C8850-40E1-4CBD-B0B4-95726FE3044A}" presName="bracket" presStyleLbl="parChTrans1D1" presStyleIdx="0" presStyleCnt="2"/>
      <dgm:spPr/>
    </dgm:pt>
    <dgm:pt modelId="{D6226A9A-6AAB-46FB-BEBC-6D0BFF80DBE3}" type="pres">
      <dgm:prSet presAssocID="{190C8850-40E1-4CBD-B0B4-95726FE3044A}" presName="spH" presStyleCnt="0"/>
      <dgm:spPr/>
    </dgm:pt>
    <dgm:pt modelId="{632332F1-12F5-4F01-A6ED-E85DE854536C}" type="pres">
      <dgm:prSet presAssocID="{190C8850-40E1-4CBD-B0B4-95726FE3044A}" presName="desTx" presStyleLbl="node1" presStyleIdx="0" presStyleCnt="2">
        <dgm:presLayoutVars>
          <dgm:bulletEnabled val="1"/>
        </dgm:presLayoutVars>
      </dgm:prSet>
      <dgm:spPr/>
    </dgm:pt>
    <dgm:pt modelId="{BAD2C638-8A35-436E-BA96-A34620E91DBF}" type="pres">
      <dgm:prSet presAssocID="{E15E9B73-79D3-4049-8CBD-CE4F7829D9E0}" presName="spV" presStyleCnt="0"/>
      <dgm:spPr/>
    </dgm:pt>
    <dgm:pt modelId="{3B691F50-5610-4828-BB93-CD913AD48D88}" type="pres">
      <dgm:prSet presAssocID="{8AF678CE-8D18-429D-8FE0-0FBC3D9228E5}" presName="linNode" presStyleCnt="0"/>
      <dgm:spPr/>
    </dgm:pt>
    <dgm:pt modelId="{1A25D5A5-96E0-4A78-839A-A7C581417773}" type="pres">
      <dgm:prSet presAssocID="{8AF678CE-8D18-429D-8FE0-0FBC3D9228E5}" presName="parTx" presStyleLbl="revTx" presStyleIdx="1" presStyleCnt="2">
        <dgm:presLayoutVars>
          <dgm:chMax val="1"/>
          <dgm:bulletEnabled val="1"/>
        </dgm:presLayoutVars>
      </dgm:prSet>
      <dgm:spPr/>
    </dgm:pt>
    <dgm:pt modelId="{11204714-5F33-4E3A-A9F3-7DB3549641ED}" type="pres">
      <dgm:prSet presAssocID="{8AF678CE-8D18-429D-8FE0-0FBC3D9228E5}" presName="bracket" presStyleLbl="parChTrans1D1" presStyleIdx="1" presStyleCnt="2"/>
      <dgm:spPr/>
    </dgm:pt>
    <dgm:pt modelId="{2E56A692-CA45-4024-843D-37C513B179B2}" type="pres">
      <dgm:prSet presAssocID="{8AF678CE-8D18-429D-8FE0-0FBC3D9228E5}" presName="spH" presStyleCnt="0"/>
      <dgm:spPr/>
    </dgm:pt>
    <dgm:pt modelId="{CF8BB976-1926-4A77-820F-2E679E5ED2AB}" type="pres">
      <dgm:prSet presAssocID="{8AF678CE-8D18-429D-8FE0-0FBC3D9228E5}" presName="desTx" presStyleLbl="node1" presStyleIdx="1" presStyleCnt="2">
        <dgm:presLayoutVars>
          <dgm:bulletEnabled val="1"/>
        </dgm:presLayoutVars>
      </dgm:prSet>
      <dgm:spPr/>
    </dgm:pt>
  </dgm:ptLst>
  <dgm:cxnLst>
    <dgm:cxn modelId="{5E599509-E367-4328-BDF7-8B11FB962810}" type="presOf" srcId="{AEA93CD5-D06A-43BC-A834-C436FDDDB50A}" destId="{632332F1-12F5-4F01-A6ED-E85DE854536C}" srcOrd="0" destOrd="0" presId="urn:diagrams.loki3.com/BracketList"/>
    <dgm:cxn modelId="{DF0AB10A-B1AD-4587-8219-A798B6C233DB}" type="presOf" srcId="{CD466683-6F68-4FE2-B8D3-053F0581C912}" destId="{632332F1-12F5-4F01-A6ED-E85DE854536C}" srcOrd="0" destOrd="3" presId="urn:diagrams.loki3.com/BracketList"/>
    <dgm:cxn modelId="{CCE6D60A-0444-4C5A-8070-0AB27E1B0137}" type="presOf" srcId="{190C8850-40E1-4CBD-B0B4-95726FE3044A}" destId="{783C737B-061E-427D-8E40-C38C69BCD078}" srcOrd="0" destOrd="0" presId="urn:diagrams.loki3.com/BracketList"/>
    <dgm:cxn modelId="{D4B73122-6D58-46C1-A2B3-FAC7BBC9E69F}" type="presOf" srcId="{E5D34823-E66F-4349-BF16-846993CC7A91}" destId="{632332F1-12F5-4F01-A6ED-E85DE854536C}" srcOrd="0" destOrd="1" presId="urn:diagrams.loki3.com/BracketList"/>
    <dgm:cxn modelId="{13BC8F27-9F77-4D0F-B876-285983AA34D0}" type="presOf" srcId="{32377BAB-AE44-465E-B95E-D091FFC50976}" destId="{CF8BB976-1926-4A77-820F-2E679E5ED2AB}" srcOrd="0" destOrd="1" presId="urn:diagrams.loki3.com/BracketList"/>
    <dgm:cxn modelId="{8F97BE2F-C2B8-4B23-A6D8-F207F0721E29}" type="presOf" srcId="{FB6B757F-1392-4D16-81FA-BFF0874CD4FB}" destId="{632332F1-12F5-4F01-A6ED-E85DE854536C}" srcOrd="0" destOrd="2" presId="urn:diagrams.loki3.com/BracketList"/>
    <dgm:cxn modelId="{598FA03A-7EEC-4C21-8E82-AD969A6BEF39}" type="presOf" srcId="{394F4DB0-11D2-4E67-B4DA-6F325D3E4FDA}" destId="{02282062-A3A8-41CE-864C-F91C29D9E723}" srcOrd="0" destOrd="0" presId="urn:diagrams.loki3.com/BracketList"/>
    <dgm:cxn modelId="{E634A342-AB0C-4ED3-9815-DFA5A4D27796}" srcId="{190C8850-40E1-4CBD-B0B4-95726FE3044A}" destId="{63FBAC92-39F8-40EC-A2AA-D3529C1175E8}" srcOrd="4" destOrd="0" parTransId="{FF742D77-1C87-452F-A547-F59B522D543C}" sibTransId="{D4EA1CDB-1A8B-4799-A1EF-C568E6175567}"/>
    <dgm:cxn modelId="{BE4ADF47-BD1C-4BB7-A421-DBAEE43F1419}" srcId="{190C8850-40E1-4CBD-B0B4-95726FE3044A}" destId="{E5D34823-E66F-4349-BF16-846993CC7A91}" srcOrd="1" destOrd="0" parTransId="{6EE374BD-C16C-4B79-A524-6F33A9838B8D}" sibTransId="{233467C9-A03C-4C2A-BEA9-2D1A89D602AD}"/>
    <dgm:cxn modelId="{3D92D54F-8CD2-4129-9E86-6797FCBD3975}" srcId="{190C8850-40E1-4CBD-B0B4-95726FE3044A}" destId="{CD466683-6F68-4FE2-B8D3-053F0581C912}" srcOrd="3" destOrd="0" parTransId="{102DE0A9-FBAE-4576-958B-018601270475}" sibTransId="{5B59FCB0-1152-4E5C-B4F0-5DA351E232D6}"/>
    <dgm:cxn modelId="{E5BBCC70-F891-4D51-A2C9-5C3724562C74}" srcId="{190C8850-40E1-4CBD-B0B4-95726FE3044A}" destId="{AEA93CD5-D06A-43BC-A834-C436FDDDB50A}" srcOrd="0" destOrd="0" parTransId="{D06AA365-D3EF-444C-8C79-EA09A324EC0A}" sibTransId="{85488D27-8762-400B-86A2-AD3BD96C64B6}"/>
    <dgm:cxn modelId="{2A471A53-D534-4F7F-891D-2E9026ADCA6E}" srcId="{394F4DB0-11D2-4E67-B4DA-6F325D3E4FDA}" destId="{190C8850-40E1-4CBD-B0B4-95726FE3044A}" srcOrd="0" destOrd="0" parTransId="{8B5D314A-E784-4304-88B4-EACC5360EC34}" sibTransId="{E15E9B73-79D3-4049-8CBD-CE4F7829D9E0}"/>
    <dgm:cxn modelId="{8284F954-0CCB-4512-8E68-E1B8AE4435FD}" type="presOf" srcId="{7CACCDF8-6A5A-4200-8BB4-68B62A4B5E4B}" destId="{CF8BB976-1926-4A77-820F-2E679E5ED2AB}" srcOrd="0" destOrd="2" presId="urn:diagrams.loki3.com/BracketList"/>
    <dgm:cxn modelId="{20EC7C7E-D823-42D6-A4F0-53CAB3D9A77B}" srcId="{190C8850-40E1-4CBD-B0B4-95726FE3044A}" destId="{8CB5E22F-3EBD-405E-B7DF-54CE21BBEB0B}" srcOrd="5" destOrd="0" parTransId="{E53ADFA8-8B36-4D66-BB01-E740A6C2ABBE}" sibTransId="{C4EC58F9-F125-4B87-8AA7-2569E221ACED}"/>
    <dgm:cxn modelId="{3AB19782-3256-4121-AD4E-A795161366A4}" srcId="{8AF678CE-8D18-429D-8FE0-0FBC3D9228E5}" destId="{32377BAB-AE44-465E-B95E-D091FFC50976}" srcOrd="1" destOrd="0" parTransId="{1BE4959B-CAC5-4E42-A049-D0C306DB19F1}" sibTransId="{CF842298-B126-47FF-A600-BD74D3C826DB}"/>
    <dgm:cxn modelId="{E3AA0484-F4A1-47EB-B95C-61AB87E19269}" type="presOf" srcId="{8AF678CE-8D18-429D-8FE0-0FBC3D9228E5}" destId="{1A25D5A5-96E0-4A78-839A-A7C581417773}" srcOrd="0" destOrd="0" presId="urn:diagrams.loki3.com/BracketList"/>
    <dgm:cxn modelId="{4BB46486-E72E-41E5-B9AB-C7B76D2D4F46}" srcId="{8AF678CE-8D18-429D-8FE0-0FBC3D9228E5}" destId="{8D5BAA88-5A2C-47BF-8C54-BFB58ED3BEBD}" srcOrd="0" destOrd="0" parTransId="{08CAE5AC-7F70-4081-A6FD-6C508D50A55A}" sibTransId="{E77DE5F9-0C3F-4EAA-98CF-CBDF531D7E74}"/>
    <dgm:cxn modelId="{57B3BA87-878D-406A-9B2F-876134D56269}" type="presOf" srcId="{63FBAC92-39F8-40EC-A2AA-D3529C1175E8}" destId="{632332F1-12F5-4F01-A6ED-E85DE854536C}" srcOrd="0" destOrd="4" presId="urn:diagrams.loki3.com/BracketList"/>
    <dgm:cxn modelId="{6338ACA4-0604-496F-A62E-2367D4B029A5}" srcId="{394F4DB0-11D2-4E67-B4DA-6F325D3E4FDA}" destId="{8AF678CE-8D18-429D-8FE0-0FBC3D9228E5}" srcOrd="1" destOrd="0" parTransId="{73B995B9-E2F1-4DEA-9379-7CCFAAB83A43}" sibTransId="{B6A73C67-5F0B-4B41-A8D2-07629B525E3E}"/>
    <dgm:cxn modelId="{7D7907AB-7DC0-4BA3-8306-D872A4C52AA5}" type="presOf" srcId="{8CB5E22F-3EBD-405E-B7DF-54CE21BBEB0B}" destId="{632332F1-12F5-4F01-A6ED-E85DE854536C}" srcOrd="0" destOrd="5" presId="urn:diagrams.loki3.com/BracketList"/>
    <dgm:cxn modelId="{D480D5AD-0E1F-4E18-AFAE-6A69457B89BE}" srcId="{190C8850-40E1-4CBD-B0B4-95726FE3044A}" destId="{FB6B757F-1392-4D16-81FA-BFF0874CD4FB}" srcOrd="2" destOrd="0" parTransId="{41E41649-8707-4428-8C42-8CC8E5846FE7}" sibTransId="{595850E1-7039-4018-BE0A-58718C229B0B}"/>
    <dgm:cxn modelId="{80C02FBC-BA18-4280-9823-673943FCF1CA}" type="presOf" srcId="{8D5BAA88-5A2C-47BF-8C54-BFB58ED3BEBD}" destId="{CF8BB976-1926-4A77-820F-2E679E5ED2AB}" srcOrd="0" destOrd="0" presId="urn:diagrams.loki3.com/BracketList"/>
    <dgm:cxn modelId="{686BF8DD-735D-45B8-8BDE-204BF4B2C901}" srcId="{8AF678CE-8D18-429D-8FE0-0FBC3D9228E5}" destId="{7CACCDF8-6A5A-4200-8BB4-68B62A4B5E4B}" srcOrd="2" destOrd="0" parTransId="{C0688C50-5688-4A29-9F24-916B855C3840}" sibTransId="{BF5B1435-21D8-4557-9D56-A0A8B3648AAE}"/>
    <dgm:cxn modelId="{222FC38A-BD9C-4FA4-B0F9-83824E1019DD}" type="presParOf" srcId="{02282062-A3A8-41CE-864C-F91C29D9E723}" destId="{55B34524-5702-40A3-937E-8369F62E9623}" srcOrd="0" destOrd="0" presId="urn:diagrams.loki3.com/BracketList"/>
    <dgm:cxn modelId="{797EB874-DA5B-437A-B9EE-458514DB3489}" type="presParOf" srcId="{55B34524-5702-40A3-937E-8369F62E9623}" destId="{783C737B-061E-427D-8E40-C38C69BCD078}" srcOrd="0" destOrd="0" presId="urn:diagrams.loki3.com/BracketList"/>
    <dgm:cxn modelId="{6EE9AA71-E5D9-4006-BA4D-7425B6FFC391}" type="presParOf" srcId="{55B34524-5702-40A3-937E-8369F62E9623}" destId="{0F063AB0-E060-4AA0-BE54-200384EA1AB3}" srcOrd="1" destOrd="0" presId="urn:diagrams.loki3.com/BracketList"/>
    <dgm:cxn modelId="{A7BABB10-8BAD-4DFB-B66E-4AC0D5D71DF7}" type="presParOf" srcId="{55B34524-5702-40A3-937E-8369F62E9623}" destId="{D6226A9A-6AAB-46FB-BEBC-6D0BFF80DBE3}" srcOrd="2" destOrd="0" presId="urn:diagrams.loki3.com/BracketList"/>
    <dgm:cxn modelId="{ABA64861-0795-4C09-B7E4-DAC6323A03FD}" type="presParOf" srcId="{55B34524-5702-40A3-937E-8369F62E9623}" destId="{632332F1-12F5-4F01-A6ED-E85DE854536C}" srcOrd="3" destOrd="0" presId="urn:diagrams.loki3.com/BracketList"/>
    <dgm:cxn modelId="{27A383AF-B81A-4993-8A32-8201DE3745B3}" type="presParOf" srcId="{02282062-A3A8-41CE-864C-F91C29D9E723}" destId="{BAD2C638-8A35-436E-BA96-A34620E91DBF}" srcOrd="1" destOrd="0" presId="urn:diagrams.loki3.com/BracketList"/>
    <dgm:cxn modelId="{C8E682BF-3349-4039-A65C-8F0C78458772}" type="presParOf" srcId="{02282062-A3A8-41CE-864C-F91C29D9E723}" destId="{3B691F50-5610-4828-BB93-CD913AD48D88}" srcOrd="2" destOrd="0" presId="urn:diagrams.loki3.com/BracketList"/>
    <dgm:cxn modelId="{B109F16F-1134-4476-9A74-98C13FA72AEA}" type="presParOf" srcId="{3B691F50-5610-4828-BB93-CD913AD48D88}" destId="{1A25D5A5-96E0-4A78-839A-A7C581417773}" srcOrd="0" destOrd="0" presId="urn:diagrams.loki3.com/BracketList"/>
    <dgm:cxn modelId="{CD0F2959-A426-4E57-9DA5-28DF400AFC40}" type="presParOf" srcId="{3B691F50-5610-4828-BB93-CD913AD48D88}" destId="{11204714-5F33-4E3A-A9F3-7DB3549641ED}" srcOrd="1" destOrd="0" presId="urn:diagrams.loki3.com/BracketList"/>
    <dgm:cxn modelId="{77C1E9CE-8E89-429C-BD9D-1E78E7988959}" type="presParOf" srcId="{3B691F50-5610-4828-BB93-CD913AD48D88}" destId="{2E56A692-CA45-4024-843D-37C513B179B2}" srcOrd="2" destOrd="0" presId="urn:diagrams.loki3.com/BracketList"/>
    <dgm:cxn modelId="{80C2FB7D-C846-44FE-87CE-63204213C672}" type="presParOf" srcId="{3B691F50-5610-4828-BB93-CD913AD48D88}" destId="{CF8BB976-1926-4A77-820F-2E679E5ED2AB}"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4F4DB0-11D2-4E67-B4DA-6F325D3E4FDA}" type="doc">
      <dgm:prSet loTypeId="urn:diagrams.loki3.com/BracketList" loCatId="list" qsTypeId="urn:microsoft.com/office/officeart/2005/8/quickstyle/simple4" qsCatId="simple" csTypeId="urn:microsoft.com/office/officeart/2005/8/colors/accent1_2" csCatId="accent1" phldr="1"/>
      <dgm:spPr/>
      <dgm:t>
        <a:bodyPr/>
        <a:lstStyle/>
        <a:p>
          <a:endParaRPr lang="en-US"/>
        </a:p>
      </dgm:t>
    </dgm:pt>
    <dgm:pt modelId="{190C8850-40E1-4CBD-B0B4-95726FE3044A}">
      <dgm:prSet phldrT="[Text]"/>
      <dgm:spPr/>
      <dgm:t>
        <a:bodyPr/>
        <a:lstStyle/>
        <a:p>
          <a:r>
            <a:rPr lang="en-US" dirty="0"/>
            <a:t>States</a:t>
          </a:r>
        </a:p>
      </dgm:t>
    </dgm:pt>
    <dgm:pt modelId="{8B5D314A-E784-4304-88B4-EACC5360EC34}" type="parTrans" cxnId="{2A471A53-D534-4F7F-891D-2E9026ADCA6E}">
      <dgm:prSet/>
      <dgm:spPr/>
      <dgm:t>
        <a:bodyPr/>
        <a:lstStyle/>
        <a:p>
          <a:endParaRPr lang="en-US"/>
        </a:p>
      </dgm:t>
    </dgm:pt>
    <dgm:pt modelId="{E15E9B73-79D3-4049-8CBD-CE4F7829D9E0}" type="sibTrans" cxnId="{2A471A53-D534-4F7F-891D-2E9026ADCA6E}">
      <dgm:prSet/>
      <dgm:spPr/>
      <dgm:t>
        <a:bodyPr/>
        <a:lstStyle/>
        <a:p>
          <a:endParaRPr lang="en-US"/>
        </a:p>
      </dgm:t>
    </dgm:pt>
    <mc:AlternateContent xmlns:mc="http://schemas.openxmlformats.org/markup-compatibility/2006" xmlns:a14="http://schemas.microsoft.com/office/drawing/2010/main">
      <mc:Choice Requires="a14">
        <dgm:pt modelId="{8C9CCA99-820B-40B8-8157-BE155B489FC3}">
          <dgm:prSet phldrT="[Text]"/>
          <dgm:spPr/>
          <dgm: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effectLst/>
                            <a:latin typeface="Cambria Math" panose="02040503050406030204" pitchFamily="18" charset="0"/>
                            <a:ea typeface="Times New Roman" panose="02020603050405020304" pitchFamily="18" charset="0"/>
                          </a:rPr>
                        </m:ctrlPr>
                      </m:dPr>
                      <m:e>
                        <m:r>
                          <a:rPr lang="en-US" b="1" i="1">
                            <a:effectLst/>
                            <a:latin typeface="Cambria Math" panose="02040503050406030204" pitchFamily="18" charset="0"/>
                            <a:ea typeface="Times New Roman" panose="02020603050405020304" pitchFamily="18" charset="0"/>
                            <a:cs typeface="Arial" panose="020B0604020202020204" pitchFamily="34" charset="0"/>
                          </a:rPr>
                          <m:t>𝒖</m:t>
                        </m:r>
                        <m:r>
                          <a:rPr lang="en-US" b="1"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b="1" i="1">
                            <a:effectLst/>
                            <a:latin typeface="Cambria Math" panose="02040503050406030204" pitchFamily="18" charset="0"/>
                            <a:ea typeface="Times New Roman" panose="02020603050405020304" pitchFamily="18" charset="0"/>
                            <a:cs typeface="Arial" panose="020B0604020202020204" pitchFamily="34" charset="0"/>
                          </a:rPr>
                          <m:t>𝒗</m:t>
                        </m:r>
                        <m:r>
                          <a:rPr lang="en-US" b="1"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b="1" i="1">
                            <a:effectLst/>
                            <a:latin typeface="Cambria Math" panose="02040503050406030204" pitchFamily="18" charset="0"/>
                            <a:ea typeface="Times New Roman" panose="02020603050405020304" pitchFamily="18" charset="0"/>
                            <a:cs typeface="Arial" panose="020B0604020202020204" pitchFamily="34" charset="0"/>
                          </a:rPr>
                          <m:t>𝒘</m:t>
                        </m:r>
                        <m:r>
                          <a:rPr lang="en-US" b="1" i="1">
                            <a:effectLst/>
                            <a:latin typeface="Cambria Math" panose="02040503050406030204" pitchFamily="18" charset="0"/>
                            <a:ea typeface="Times New Roman" panose="02020603050405020304" pitchFamily="18" charset="0"/>
                            <a:cs typeface="Arial" panose="020B0604020202020204" pitchFamily="34" charset="0"/>
                          </a:rPr>
                          <m:t>, </m:t>
                        </m:r>
                        <m:r>
                          <a:rPr lang="en-US" b="1" i="1">
                            <a:effectLst/>
                            <a:latin typeface="Cambria Math" panose="02040503050406030204" pitchFamily="18" charset="0"/>
                            <a:ea typeface="Times New Roman" panose="02020603050405020304" pitchFamily="18" charset="0"/>
                            <a:cs typeface="Arial" panose="020B0604020202020204" pitchFamily="34" charset="0"/>
                          </a:rPr>
                          <m:t>𝒑</m:t>
                        </m:r>
                        <m:r>
                          <a:rPr lang="en-US" b="1"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b="1" i="1">
                            <a:effectLst/>
                            <a:latin typeface="Cambria Math" panose="02040503050406030204" pitchFamily="18" charset="0"/>
                            <a:ea typeface="Times New Roman" panose="02020603050405020304" pitchFamily="18" charset="0"/>
                            <a:cs typeface="Arial" panose="020B0604020202020204" pitchFamily="34" charset="0"/>
                          </a:rPr>
                          <m:t>𝒒</m:t>
                        </m:r>
                        <m:r>
                          <a:rPr lang="en-US" b="1"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b="1" i="1" smtClean="0">
                            <a:effectLst/>
                            <a:latin typeface="Cambria Math" panose="02040503050406030204" pitchFamily="18" charset="0"/>
                            <a:ea typeface="Times New Roman" panose="02020603050405020304" pitchFamily="18" charset="0"/>
                            <a:cs typeface="Arial" panose="020B0604020202020204" pitchFamily="34" charset="0"/>
                          </a:rPr>
                          <m:t>𝒓</m:t>
                        </m:r>
                        <m:r>
                          <a:rPr lang="en-US" b="1" i="1">
                            <a:effectLst/>
                            <a:latin typeface="Cambria Math" panose="02040503050406030204" pitchFamily="18" charset="0"/>
                            <a:ea typeface="Times New Roman" panose="02020603050405020304" pitchFamily="18" charset="0"/>
                            <a:cs typeface="Arial" panose="020B0604020202020204" pitchFamily="34" charset="0"/>
                          </a:rPr>
                          <m:t>, </m:t>
                        </m:r>
                        <m:r>
                          <a:rPr lang="en-US" b="1" i="1">
                            <a:effectLst/>
                            <a:latin typeface="Cambria Math" panose="02040503050406030204" pitchFamily="18" charset="0"/>
                            <a:ea typeface="Times New Roman" panose="02020603050405020304" pitchFamily="18" charset="0"/>
                            <a:cs typeface="Arial" panose="020B0604020202020204" pitchFamily="34" charset="0"/>
                          </a:rPr>
                          <m:t>𝝓</m:t>
                        </m:r>
                        <m:r>
                          <a:rPr lang="en-US" b="1"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b="1" i="1">
                            <a:effectLst/>
                            <a:latin typeface="Cambria Math" panose="02040503050406030204" pitchFamily="18" charset="0"/>
                            <a:ea typeface="Times New Roman" panose="02020603050405020304" pitchFamily="18" charset="0"/>
                            <a:cs typeface="Arial" panose="020B0604020202020204" pitchFamily="34" charset="0"/>
                          </a:rPr>
                          <m:t>𝜽</m:t>
                        </m:r>
                        <m:r>
                          <a:rPr lang="en-US" b="1"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b="1" i="1">
                            <a:effectLst/>
                            <a:latin typeface="Cambria Math" panose="02040503050406030204" pitchFamily="18" charset="0"/>
                            <a:ea typeface="Times New Roman" panose="02020603050405020304" pitchFamily="18" charset="0"/>
                            <a:cs typeface="Arial" panose="020B0604020202020204" pitchFamily="34" charset="0"/>
                          </a:rPr>
                          <m:t>𝝍</m:t>
                        </m:r>
                        <m:r>
                          <a:rPr lang="en-US" b="1" i="1">
                            <a:effectLst/>
                            <a:latin typeface="Cambria Math" panose="02040503050406030204" pitchFamily="18" charset="0"/>
                            <a:ea typeface="Times New Roman" panose="02020603050405020304" pitchFamily="18" charset="0"/>
                            <a:cs typeface="Arial" panose="020B0604020202020204" pitchFamily="34" charset="0"/>
                          </a:rPr>
                          <m:t>, </m:t>
                        </m:r>
                        <m:r>
                          <a:rPr lang="en-US" b="1" i="1">
                            <a:effectLst/>
                            <a:latin typeface="Cambria Math" panose="02040503050406030204" pitchFamily="18" charset="0"/>
                            <a:ea typeface="Times New Roman" panose="02020603050405020304" pitchFamily="18" charset="0"/>
                            <a:cs typeface="Arial" panose="020B0604020202020204" pitchFamily="34" charset="0"/>
                          </a:rPr>
                          <m:t>𝒙</m:t>
                        </m:r>
                        <m:r>
                          <a:rPr lang="en-US" b="1" i="1">
                            <a:effectLst/>
                            <a:latin typeface="Cambria Math" panose="02040503050406030204" pitchFamily="18" charset="0"/>
                            <a:ea typeface="Times New Roman" panose="02020603050405020304" pitchFamily="18" charset="0"/>
                            <a:cs typeface="Arial" panose="020B0604020202020204" pitchFamily="34" charset="0"/>
                          </a:rPr>
                          <m:t> </m:t>
                        </m:r>
                        <m:r>
                          <a:rPr lang="en-US" b="1" i="1">
                            <a:effectLst/>
                            <a:latin typeface="Cambria Math" panose="02040503050406030204" pitchFamily="18" charset="0"/>
                            <a:ea typeface="Times New Roman" panose="02020603050405020304" pitchFamily="18" charset="0"/>
                            <a:cs typeface="Arial" panose="020B0604020202020204" pitchFamily="34" charset="0"/>
                          </a:rPr>
                          <m:t>𝒚</m:t>
                        </m:r>
                        <m:r>
                          <a:rPr lang="en-US" b="1" i="1">
                            <a:effectLst/>
                            <a:latin typeface="Cambria Math" panose="02040503050406030204" pitchFamily="18" charset="0"/>
                            <a:ea typeface="Times New Roman" panose="02020603050405020304" pitchFamily="18" charset="0"/>
                            <a:cs typeface="Arial" panose="020B0604020202020204" pitchFamily="34" charset="0"/>
                          </a:rPr>
                          <m:t> </m:t>
                        </m:r>
                        <m:r>
                          <a:rPr lang="en-US" b="1" i="1">
                            <a:effectLst/>
                            <a:latin typeface="Cambria Math" panose="02040503050406030204" pitchFamily="18" charset="0"/>
                            <a:ea typeface="Times New Roman" panose="02020603050405020304" pitchFamily="18" charset="0"/>
                            <a:cs typeface="Arial" panose="020B0604020202020204" pitchFamily="34" charset="0"/>
                          </a:rPr>
                          <m:t>𝒛</m:t>
                        </m:r>
                      </m:e>
                    </m:d>
                  </m:oMath>
                </m:oMathPara>
              </a14:m>
              <a:endParaRPr lang="en-US" dirty="0"/>
            </a:p>
          </dgm:t>
        </dgm:pt>
      </mc:Choice>
      <mc:Fallback xmlns="">
        <dgm:pt modelId="{8C9CCA99-820B-40B8-8157-BE155B489FC3}">
          <dgm:prSet phldrT="[Text]"/>
          <dgm:spPr/>
          <dgm:t>
            <a:bodyPr/>
            <a:lstStyle/>
            <a:p>
              <a:r>
                <a:rPr lang="en-US" i="0" smtClean="0">
                  <a:effectLst/>
                  <a:latin typeface="Cambria Math" panose="02040503050406030204" pitchFamily="18" charset="0"/>
                </a:rPr>
                <a:t>[</a:t>
              </a:r>
              <a:r>
                <a:rPr lang="en-US" b="1" i="0">
                  <a:effectLst/>
                  <a:latin typeface="Cambria Math" panose="02040503050406030204" pitchFamily="18" charset="0"/>
                  <a:ea typeface="Times New Roman" panose="02020603050405020304" pitchFamily="18" charset="0"/>
                  <a:cs typeface="Arial" panose="020B0604020202020204" pitchFamily="34" charset="0"/>
                </a:rPr>
                <a:t>𝒖</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 </a:t>
              </a:r>
              <a:r>
                <a:rPr lang="en-US" b="1" i="0">
                  <a:effectLst/>
                  <a:latin typeface="Cambria Math" panose="02040503050406030204" pitchFamily="18" charset="0"/>
                  <a:ea typeface="Times New Roman" panose="02020603050405020304" pitchFamily="18" charset="0"/>
                  <a:cs typeface="Arial" panose="020B0604020202020204" pitchFamily="34" charset="0"/>
                </a:rPr>
                <a:t>𝒗</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 </a:t>
              </a:r>
              <a:r>
                <a:rPr lang="en-US" b="1" i="0">
                  <a:effectLst/>
                  <a:latin typeface="Cambria Math" panose="02040503050406030204" pitchFamily="18" charset="0"/>
                  <a:ea typeface="Times New Roman" panose="02020603050405020304" pitchFamily="18" charset="0"/>
                  <a:cs typeface="Arial" panose="020B0604020202020204" pitchFamily="34" charset="0"/>
                </a:rPr>
                <a:t>𝒘, 𝒑</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 </a:t>
              </a:r>
              <a:r>
                <a:rPr lang="en-US" b="1" i="0">
                  <a:effectLst/>
                  <a:latin typeface="Cambria Math" panose="02040503050406030204" pitchFamily="18" charset="0"/>
                  <a:ea typeface="Times New Roman" panose="02020603050405020304" pitchFamily="18" charset="0"/>
                  <a:cs typeface="Arial" panose="020B0604020202020204" pitchFamily="34" charset="0"/>
                </a:rPr>
                <a:t>𝒒</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 𝒓</a:t>
              </a:r>
              <a:r>
                <a:rPr lang="en-US" b="1" i="0">
                  <a:effectLst/>
                  <a:latin typeface="Cambria Math" panose="02040503050406030204" pitchFamily="18" charset="0"/>
                  <a:ea typeface="Times New Roman" panose="02020603050405020304" pitchFamily="18" charset="0"/>
                  <a:cs typeface="Arial" panose="020B0604020202020204" pitchFamily="34" charset="0"/>
                </a:rPr>
                <a:t>, 𝝓</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 </a:t>
              </a:r>
              <a:r>
                <a:rPr lang="en-US" b="1" i="0">
                  <a:effectLst/>
                  <a:latin typeface="Cambria Math" panose="02040503050406030204" pitchFamily="18" charset="0"/>
                  <a:ea typeface="Times New Roman" panose="02020603050405020304" pitchFamily="18" charset="0"/>
                  <a:cs typeface="Arial" panose="020B0604020202020204" pitchFamily="34" charset="0"/>
                </a:rPr>
                <a:t>𝜽</a:t>
              </a:r>
              <a:r>
                <a:rPr lang="en-US" b="1" i="0" smtClean="0">
                  <a:effectLst/>
                  <a:latin typeface="Cambria Math" panose="02040503050406030204" pitchFamily="18" charset="0"/>
                  <a:ea typeface="Times New Roman" panose="02020603050405020304" pitchFamily="18" charset="0"/>
                  <a:cs typeface="Arial" panose="020B0604020202020204" pitchFamily="34" charset="0"/>
                </a:rPr>
                <a:t> </a:t>
              </a:r>
              <a:r>
                <a:rPr lang="en-US" b="1" i="0">
                  <a:effectLst/>
                  <a:latin typeface="Cambria Math" panose="02040503050406030204" pitchFamily="18" charset="0"/>
                  <a:ea typeface="Times New Roman" panose="02020603050405020304" pitchFamily="18" charset="0"/>
                  <a:cs typeface="Arial" panose="020B0604020202020204" pitchFamily="34" charset="0"/>
                </a:rPr>
                <a:t>𝝍, 𝒙 𝒚 𝒛]</a:t>
              </a:r>
              <a:endParaRPr lang="en-US" dirty="0"/>
            </a:p>
          </dgm:t>
        </dgm:pt>
      </mc:Fallback>
    </mc:AlternateContent>
    <dgm:pt modelId="{F56A25CE-BBF7-4DE7-8CC3-8A82A0EDC27E}" type="parTrans" cxnId="{6FB2FB9B-8EE9-4F40-9F30-AE7B46A2F99D}">
      <dgm:prSet/>
      <dgm:spPr/>
      <dgm:t>
        <a:bodyPr/>
        <a:lstStyle/>
        <a:p>
          <a:endParaRPr lang="en-US"/>
        </a:p>
      </dgm:t>
    </dgm:pt>
    <dgm:pt modelId="{268A9F79-5E50-4A3C-B98C-067A15079069}" type="sibTrans" cxnId="{6FB2FB9B-8EE9-4F40-9F30-AE7B46A2F99D}">
      <dgm:prSet/>
      <dgm:spPr/>
      <dgm:t>
        <a:bodyPr/>
        <a:lstStyle/>
        <a:p>
          <a:endParaRPr lang="en-US"/>
        </a:p>
      </dgm:t>
    </dgm:pt>
    <dgm:pt modelId="{601B8989-515A-404D-859C-8A003A468C0A}">
      <dgm:prSet/>
      <dgm:spPr/>
      <dgm:t>
        <a:bodyPr/>
        <a:lstStyle/>
        <a:p>
          <a:r>
            <a:rPr lang="en-US" i="1" dirty="0">
              <a:latin typeface="Cambria Math" panose="02040503050406030204" pitchFamily="18" charset="0"/>
              <a:ea typeface="Times New Roman" panose="02020603050405020304" pitchFamily="18" charset="0"/>
              <a:cs typeface="Arial" panose="020B0604020202020204" pitchFamily="34" charset="0"/>
            </a:rPr>
            <a:t>(states values over the specified time span )</a:t>
          </a:r>
        </a:p>
      </dgm:t>
    </dgm:pt>
    <dgm:pt modelId="{098A5496-8717-4821-BC1D-AF1DF697596B}" type="parTrans" cxnId="{848D26FF-E28E-4040-8DF6-E1FF260C8CD5}">
      <dgm:prSet/>
      <dgm:spPr/>
      <dgm:t>
        <a:bodyPr/>
        <a:lstStyle/>
        <a:p>
          <a:endParaRPr lang="en-US"/>
        </a:p>
      </dgm:t>
    </dgm:pt>
    <dgm:pt modelId="{4130BAB0-775E-4D4B-BE9F-E2489C30D668}" type="sibTrans" cxnId="{848D26FF-E28E-4040-8DF6-E1FF260C8CD5}">
      <dgm:prSet/>
      <dgm:spPr/>
      <dgm:t>
        <a:bodyPr/>
        <a:lstStyle/>
        <a:p>
          <a:endParaRPr lang="en-US"/>
        </a:p>
      </dgm:t>
    </dgm:pt>
    <dgm:pt modelId="{02282062-A3A8-41CE-864C-F91C29D9E723}" type="pres">
      <dgm:prSet presAssocID="{394F4DB0-11D2-4E67-B4DA-6F325D3E4FDA}" presName="Name0" presStyleCnt="0">
        <dgm:presLayoutVars>
          <dgm:dir/>
          <dgm:animLvl val="lvl"/>
          <dgm:resizeHandles val="exact"/>
        </dgm:presLayoutVars>
      </dgm:prSet>
      <dgm:spPr/>
      <dgm:t>
        <a:bodyPr/>
        <a:lstStyle/>
        <a:p>
          <a:endParaRPr lang="en-US"/>
        </a:p>
      </dgm:t>
    </dgm:pt>
    <dgm:pt modelId="{55B34524-5702-40A3-937E-8369F62E9623}" type="pres">
      <dgm:prSet presAssocID="{190C8850-40E1-4CBD-B0B4-95726FE3044A}" presName="linNode" presStyleCnt="0"/>
      <dgm:spPr/>
    </dgm:pt>
    <dgm:pt modelId="{783C737B-061E-427D-8E40-C38C69BCD078}" type="pres">
      <dgm:prSet presAssocID="{190C8850-40E1-4CBD-B0B4-95726FE3044A}" presName="parTx" presStyleLbl="revTx" presStyleIdx="0" presStyleCnt="1">
        <dgm:presLayoutVars>
          <dgm:chMax val="1"/>
          <dgm:bulletEnabled val="1"/>
        </dgm:presLayoutVars>
      </dgm:prSet>
      <dgm:spPr/>
      <dgm:t>
        <a:bodyPr/>
        <a:lstStyle/>
        <a:p>
          <a:endParaRPr lang="en-US"/>
        </a:p>
      </dgm:t>
    </dgm:pt>
    <dgm:pt modelId="{0F063AB0-E060-4AA0-BE54-200384EA1AB3}" type="pres">
      <dgm:prSet presAssocID="{190C8850-40E1-4CBD-B0B4-95726FE3044A}" presName="bracket" presStyleLbl="parChTrans1D1" presStyleIdx="0" presStyleCnt="1"/>
      <dgm:spPr/>
    </dgm:pt>
    <dgm:pt modelId="{D6226A9A-6AAB-46FB-BEBC-6D0BFF80DBE3}" type="pres">
      <dgm:prSet presAssocID="{190C8850-40E1-4CBD-B0B4-95726FE3044A}" presName="spH" presStyleCnt="0"/>
      <dgm:spPr/>
    </dgm:pt>
    <dgm:pt modelId="{632332F1-12F5-4F01-A6ED-E85DE854536C}" type="pres">
      <dgm:prSet presAssocID="{190C8850-40E1-4CBD-B0B4-95726FE3044A}" presName="desTx" presStyleLbl="node1" presStyleIdx="0" presStyleCnt="1">
        <dgm:presLayoutVars>
          <dgm:bulletEnabled val="1"/>
        </dgm:presLayoutVars>
      </dgm:prSet>
      <dgm:spPr/>
      <dgm:t>
        <a:bodyPr/>
        <a:lstStyle/>
        <a:p>
          <a:endParaRPr lang="en-US"/>
        </a:p>
      </dgm:t>
    </dgm:pt>
  </dgm:ptLst>
  <dgm:cxnLst>
    <dgm:cxn modelId="{598FA03A-7EEC-4C21-8E82-AD969A6BEF39}" type="presOf" srcId="{394F4DB0-11D2-4E67-B4DA-6F325D3E4FDA}" destId="{02282062-A3A8-41CE-864C-F91C29D9E723}" srcOrd="0" destOrd="0" presId="urn:diagrams.loki3.com/BracketList"/>
    <dgm:cxn modelId="{6FB2FB9B-8EE9-4F40-9F30-AE7B46A2F99D}" srcId="{190C8850-40E1-4CBD-B0B4-95726FE3044A}" destId="{8C9CCA99-820B-40B8-8157-BE155B489FC3}" srcOrd="0" destOrd="0" parTransId="{F56A25CE-BBF7-4DE7-8CC3-8A82A0EDC27E}" sibTransId="{268A9F79-5E50-4A3C-B98C-067A15079069}"/>
    <dgm:cxn modelId="{CCE6D60A-0444-4C5A-8070-0AB27E1B0137}" type="presOf" srcId="{190C8850-40E1-4CBD-B0B4-95726FE3044A}" destId="{783C737B-061E-427D-8E40-C38C69BCD078}" srcOrd="0" destOrd="0" presId="urn:diagrams.loki3.com/BracketList"/>
    <dgm:cxn modelId="{3EED120F-A408-4B0E-AB59-F144D1C34ABF}" type="presOf" srcId="{8C9CCA99-820B-40B8-8157-BE155B489FC3}" destId="{632332F1-12F5-4F01-A6ED-E85DE854536C}" srcOrd="0" destOrd="0" presId="urn:diagrams.loki3.com/BracketList"/>
    <dgm:cxn modelId="{2A471A53-D534-4F7F-891D-2E9026ADCA6E}" srcId="{394F4DB0-11D2-4E67-B4DA-6F325D3E4FDA}" destId="{190C8850-40E1-4CBD-B0B4-95726FE3044A}" srcOrd="0" destOrd="0" parTransId="{8B5D314A-E784-4304-88B4-EACC5360EC34}" sibTransId="{E15E9B73-79D3-4049-8CBD-CE4F7829D9E0}"/>
    <dgm:cxn modelId="{F3B726E2-25A4-415C-932A-9C85DC556BFA}" type="presOf" srcId="{601B8989-515A-404D-859C-8A003A468C0A}" destId="{632332F1-12F5-4F01-A6ED-E85DE854536C}" srcOrd="0" destOrd="1" presId="urn:diagrams.loki3.com/BracketList"/>
    <dgm:cxn modelId="{848D26FF-E28E-4040-8DF6-E1FF260C8CD5}" srcId="{190C8850-40E1-4CBD-B0B4-95726FE3044A}" destId="{601B8989-515A-404D-859C-8A003A468C0A}" srcOrd="1" destOrd="0" parTransId="{098A5496-8717-4821-BC1D-AF1DF697596B}" sibTransId="{4130BAB0-775E-4D4B-BE9F-E2489C30D668}"/>
    <dgm:cxn modelId="{222FC38A-BD9C-4FA4-B0F9-83824E1019DD}" type="presParOf" srcId="{02282062-A3A8-41CE-864C-F91C29D9E723}" destId="{55B34524-5702-40A3-937E-8369F62E9623}" srcOrd="0" destOrd="0" presId="urn:diagrams.loki3.com/BracketList"/>
    <dgm:cxn modelId="{797EB874-DA5B-437A-B9EE-458514DB3489}" type="presParOf" srcId="{55B34524-5702-40A3-937E-8369F62E9623}" destId="{783C737B-061E-427D-8E40-C38C69BCD078}" srcOrd="0" destOrd="0" presId="urn:diagrams.loki3.com/BracketList"/>
    <dgm:cxn modelId="{6EE9AA71-E5D9-4006-BA4D-7425B6FFC391}" type="presParOf" srcId="{55B34524-5702-40A3-937E-8369F62E9623}" destId="{0F063AB0-E060-4AA0-BE54-200384EA1AB3}" srcOrd="1" destOrd="0" presId="urn:diagrams.loki3.com/BracketList"/>
    <dgm:cxn modelId="{A7BABB10-8BAD-4DFB-B66E-4AC0D5D71DF7}" type="presParOf" srcId="{55B34524-5702-40A3-937E-8369F62E9623}" destId="{D6226A9A-6AAB-46FB-BEBC-6D0BFF80DBE3}" srcOrd="2" destOrd="0" presId="urn:diagrams.loki3.com/BracketList"/>
    <dgm:cxn modelId="{5717D2D4-CFD2-499F-945B-E03E640135FD}" type="presParOf" srcId="{55B34524-5702-40A3-937E-8369F62E9623}" destId="{632332F1-12F5-4F01-A6ED-E85DE854536C}"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4F4DB0-11D2-4E67-B4DA-6F325D3E4FDA}" type="doc">
      <dgm:prSet loTypeId="urn:diagrams.loki3.com/BracketList" loCatId="list" qsTypeId="urn:microsoft.com/office/officeart/2005/8/quickstyle/simple4" qsCatId="simple" csTypeId="urn:microsoft.com/office/officeart/2005/8/colors/accent1_2" csCatId="accent1" phldr="1"/>
      <dgm:spPr/>
      <dgm:t>
        <a:bodyPr/>
        <a:lstStyle/>
        <a:p>
          <a:endParaRPr lang="en-US"/>
        </a:p>
      </dgm:t>
    </dgm:pt>
    <dgm:pt modelId="{190C8850-40E1-4CBD-B0B4-95726FE3044A}">
      <dgm:prSet phldrT="[Text]"/>
      <dgm:spPr/>
      <dgm:t>
        <a:bodyPr/>
        <a:lstStyle/>
        <a:p>
          <a:r>
            <a:rPr lang="en-US" dirty="0" smtClean="0"/>
            <a:t>States</a:t>
          </a:r>
          <a:endParaRPr lang="en-US" dirty="0"/>
        </a:p>
      </dgm:t>
    </dgm:pt>
    <dgm:pt modelId="{8B5D314A-E784-4304-88B4-EACC5360EC34}" type="parTrans" cxnId="{2A471A53-D534-4F7F-891D-2E9026ADCA6E}">
      <dgm:prSet/>
      <dgm:spPr/>
      <dgm:t>
        <a:bodyPr/>
        <a:lstStyle/>
        <a:p>
          <a:endParaRPr lang="en-US"/>
        </a:p>
      </dgm:t>
    </dgm:pt>
    <dgm:pt modelId="{E15E9B73-79D3-4049-8CBD-CE4F7829D9E0}" type="sibTrans" cxnId="{2A471A53-D534-4F7F-891D-2E9026ADCA6E}">
      <dgm:prSet/>
      <dgm:spPr/>
      <dgm:t>
        <a:bodyPr/>
        <a:lstStyle/>
        <a:p>
          <a:endParaRPr lang="en-US"/>
        </a:p>
      </dgm:t>
    </dgm:pt>
    <dgm:pt modelId="{8C9CCA99-820B-40B8-8157-BE155B489FC3}">
      <dgm:prSet phldrT="[Text]"/>
      <dgm:spPr>
        <a:blipFill>
          <a:blip xmlns:r="http://schemas.openxmlformats.org/officeDocument/2006/relationships" r:embed="rId1"/>
          <a:stretch>
            <a:fillRect/>
          </a:stretch>
        </a:blipFill>
      </dgm:spPr>
      <dgm:t>
        <a:bodyPr/>
        <a:lstStyle/>
        <a:p>
          <a:r>
            <a:rPr lang="en-US">
              <a:noFill/>
            </a:rPr>
            <a:t> </a:t>
          </a:r>
        </a:p>
      </dgm:t>
    </dgm:pt>
    <dgm:pt modelId="{F56A25CE-BBF7-4DE7-8CC3-8A82A0EDC27E}" type="parTrans" cxnId="{6FB2FB9B-8EE9-4F40-9F30-AE7B46A2F99D}">
      <dgm:prSet/>
      <dgm:spPr/>
      <dgm:t>
        <a:bodyPr/>
        <a:lstStyle/>
        <a:p>
          <a:endParaRPr lang="en-US"/>
        </a:p>
      </dgm:t>
    </dgm:pt>
    <dgm:pt modelId="{268A9F79-5E50-4A3C-B98C-067A15079069}" type="sibTrans" cxnId="{6FB2FB9B-8EE9-4F40-9F30-AE7B46A2F99D}">
      <dgm:prSet/>
      <dgm:spPr/>
      <dgm:t>
        <a:bodyPr/>
        <a:lstStyle/>
        <a:p>
          <a:endParaRPr lang="en-US"/>
        </a:p>
      </dgm:t>
    </dgm:pt>
    <dgm:pt modelId="{601B8989-515A-404D-859C-8A003A468C0A}">
      <dgm:prSet/>
      <dgm:spPr/>
      <dgm:t>
        <a:bodyPr/>
        <a:lstStyle/>
        <a:p>
          <a:r>
            <a:rPr lang="en-US">
              <a:noFill/>
            </a:rPr>
            <a:t> </a:t>
          </a:r>
        </a:p>
      </dgm:t>
    </dgm:pt>
    <dgm:pt modelId="{098A5496-8717-4821-BC1D-AF1DF697596B}" type="parTrans" cxnId="{848D26FF-E28E-4040-8DF6-E1FF260C8CD5}">
      <dgm:prSet/>
      <dgm:spPr/>
      <dgm:t>
        <a:bodyPr/>
        <a:lstStyle/>
        <a:p>
          <a:endParaRPr lang="en-US"/>
        </a:p>
      </dgm:t>
    </dgm:pt>
    <dgm:pt modelId="{4130BAB0-775E-4D4B-BE9F-E2489C30D668}" type="sibTrans" cxnId="{848D26FF-E28E-4040-8DF6-E1FF260C8CD5}">
      <dgm:prSet/>
      <dgm:spPr/>
      <dgm:t>
        <a:bodyPr/>
        <a:lstStyle/>
        <a:p>
          <a:endParaRPr lang="en-US"/>
        </a:p>
      </dgm:t>
    </dgm:pt>
    <dgm:pt modelId="{02282062-A3A8-41CE-864C-F91C29D9E723}" type="pres">
      <dgm:prSet presAssocID="{394F4DB0-11D2-4E67-B4DA-6F325D3E4FDA}" presName="Name0" presStyleCnt="0">
        <dgm:presLayoutVars>
          <dgm:dir/>
          <dgm:animLvl val="lvl"/>
          <dgm:resizeHandles val="exact"/>
        </dgm:presLayoutVars>
      </dgm:prSet>
      <dgm:spPr/>
    </dgm:pt>
    <dgm:pt modelId="{55B34524-5702-40A3-937E-8369F62E9623}" type="pres">
      <dgm:prSet presAssocID="{190C8850-40E1-4CBD-B0B4-95726FE3044A}" presName="linNode" presStyleCnt="0"/>
      <dgm:spPr/>
    </dgm:pt>
    <dgm:pt modelId="{783C737B-061E-427D-8E40-C38C69BCD078}" type="pres">
      <dgm:prSet presAssocID="{190C8850-40E1-4CBD-B0B4-95726FE3044A}" presName="parTx" presStyleLbl="revTx" presStyleIdx="0" presStyleCnt="1">
        <dgm:presLayoutVars>
          <dgm:chMax val="1"/>
          <dgm:bulletEnabled val="1"/>
        </dgm:presLayoutVars>
      </dgm:prSet>
      <dgm:spPr/>
      <dgm:t>
        <a:bodyPr/>
        <a:lstStyle/>
        <a:p>
          <a:endParaRPr lang="en-US"/>
        </a:p>
      </dgm:t>
    </dgm:pt>
    <dgm:pt modelId="{0F063AB0-E060-4AA0-BE54-200384EA1AB3}" type="pres">
      <dgm:prSet presAssocID="{190C8850-40E1-4CBD-B0B4-95726FE3044A}" presName="bracket" presStyleLbl="parChTrans1D1" presStyleIdx="0" presStyleCnt="1"/>
      <dgm:spPr/>
    </dgm:pt>
    <dgm:pt modelId="{D6226A9A-6AAB-46FB-BEBC-6D0BFF80DBE3}" type="pres">
      <dgm:prSet presAssocID="{190C8850-40E1-4CBD-B0B4-95726FE3044A}" presName="spH" presStyleCnt="0"/>
      <dgm:spPr/>
    </dgm:pt>
    <dgm:pt modelId="{632332F1-12F5-4F01-A6ED-E85DE854536C}" type="pres">
      <dgm:prSet presAssocID="{190C8850-40E1-4CBD-B0B4-95726FE3044A}" presName="desTx" presStyleLbl="node1" presStyleIdx="0" presStyleCnt="1">
        <dgm:presLayoutVars>
          <dgm:bulletEnabled val="1"/>
        </dgm:presLayoutVars>
      </dgm:prSet>
      <dgm:spPr/>
      <dgm:t>
        <a:bodyPr/>
        <a:lstStyle/>
        <a:p>
          <a:endParaRPr lang="en-US"/>
        </a:p>
      </dgm:t>
    </dgm:pt>
  </dgm:ptLst>
  <dgm:cxnLst>
    <dgm:cxn modelId="{848D26FF-E28E-4040-8DF6-E1FF260C8CD5}" srcId="{190C8850-40E1-4CBD-B0B4-95726FE3044A}" destId="{601B8989-515A-404D-859C-8A003A468C0A}" srcOrd="1" destOrd="0" parTransId="{098A5496-8717-4821-BC1D-AF1DF697596B}" sibTransId="{4130BAB0-775E-4D4B-BE9F-E2489C30D668}"/>
    <dgm:cxn modelId="{598FA03A-7EEC-4C21-8E82-AD969A6BEF39}" type="presOf" srcId="{394F4DB0-11D2-4E67-B4DA-6F325D3E4FDA}" destId="{02282062-A3A8-41CE-864C-F91C29D9E723}" srcOrd="0" destOrd="0" presId="urn:diagrams.loki3.com/BracketList"/>
    <dgm:cxn modelId="{F3B726E2-25A4-415C-932A-9C85DC556BFA}" type="presOf" srcId="{601B8989-515A-404D-859C-8A003A468C0A}" destId="{632332F1-12F5-4F01-A6ED-E85DE854536C}" srcOrd="0" destOrd="1" presId="urn:diagrams.loki3.com/BracketList"/>
    <dgm:cxn modelId="{3EED120F-A408-4B0E-AB59-F144D1C34ABF}" type="presOf" srcId="{8C9CCA99-820B-40B8-8157-BE155B489FC3}" destId="{632332F1-12F5-4F01-A6ED-E85DE854536C}" srcOrd="0" destOrd="0" presId="urn:diagrams.loki3.com/BracketList"/>
    <dgm:cxn modelId="{6FB2FB9B-8EE9-4F40-9F30-AE7B46A2F99D}" srcId="{190C8850-40E1-4CBD-B0B4-95726FE3044A}" destId="{8C9CCA99-820B-40B8-8157-BE155B489FC3}" srcOrd="0" destOrd="0" parTransId="{F56A25CE-BBF7-4DE7-8CC3-8A82A0EDC27E}" sibTransId="{268A9F79-5E50-4A3C-B98C-067A15079069}"/>
    <dgm:cxn modelId="{2A471A53-D534-4F7F-891D-2E9026ADCA6E}" srcId="{394F4DB0-11D2-4E67-B4DA-6F325D3E4FDA}" destId="{190C8850-40E1-4CBD-B0B4-95726FE3044A}" srcOrd="0" destOrd="0" parTransId="{8B5D314A-E784-4304-88B4-EACC5360EC34}" sibTransId="{E15E9B73-79D3-4049-8CBD-CE4F7829D9E0}"/>
    <dgm:cxn modelId="{CCE6D60A-0444-4C5A-8070-0AB27E1B0137}" type="presOf" srcId="{190C8850-40E1-4CBD-B0B4-95726FE3044A}" destId="{783C737B-061E-427D-8E40-C38C69BCD078}" srcOrd="0" destOrd="0" presId="urn:diagrams.loki3.com/BracketList"/>
    <dgm:cxn modelId="{222FC38A-BD9C-4FA4-B0F9-83824E1019DD}" type="presParOf" srcId="{02282062-A3A8-41CE-864C-F91C29D9E723}" destId="{55B34524-5702-40A3-937E-8369F62E9623}" srcOrd="0" destOrd="0" presId="urn:diagrams.loki3.com/BracketList"/>
    <dgm:cxn modelId="{797EB874-DA5B-437A-B9EE-458514DB3489}" type="presParOf" srcId="{55B34524-5702-40A3-937E-8369F62E9623}" destId="{783C737B-061E-427D-8E40-C38C69BCD078}" srcOrd="0" destOrd="0" presId="urn:diagrams.loki3.com/BracketList"/>
    <dgm:cxn modelId="{6EE9AA71-E5D9-4006-BA4D-7425B6FFC391}" type="presParOf" srcId="{55B34524-5702-40A3-937E-8369F62E9623}" destId="{0F063AB0-E060-4AA0-BE54-200384EA1AB3}" srcOrd="1" destOrd="0" presId="urn:diagrams.loki3.com/BracketList"/>
    <dgm:cxn modelId="{A7BABB10-8BAD-4DFB-B66E-4AC0D5D71DF7}" type="presParOf" srcId="{55B34524-5702-40A3-937E-8369F62E9623}" destId="{D6226A9A-6AAB-46FB-BEBC-6D0BFF80DBE3}" srcOrd="2" destOrd="0" presId="urn:diagrams.loki3.com/BracketList"/>
    <dgm:cxn modelId="{5717D2D4-CFD2-499F-945B-E03E640135FD}" type="presParOf" srcId="{55B34524-5702-40A3-937E-8369F62E9623}" destId="{632332F1-12F5-4F01-A6ED-E85DE854536C}"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485F72-B3E6-4C6B-BFB9-9B7B9ABE625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2C9E094-4898-4E4F-85B3-9BCF9FE111F0}">
      <dgm:prSet phldrT="[Text]"/>
      <dgm:spPr/>
      <dgm:t>
        <a:bodyPr/>
        <a:lstStyle/>
        <a:p>
          <a:r>
            <a:rPr lang="en-US" dirty="0"/>
            <a:t>6DOF</a:t>
          </a:r>
        </a:p>
      </dgm:t>
    </dgm:pt>
    <dgm:pt modelId="{1538121D-E8BA-4C85-B2C7-1A8131794B47}" type="parTrans" cxnId="{18595CD8-15BE-47CA-AC32-8DB6B20E1F71}">
      <dgm:prSet/>
      <dgm:spPr/>
      <dgm:t>
        <a:bodyPr/>
        <a:lstStyle/>
        <a:p>
          <a:endParaRPr lang="en-US"/>
        </a:p>
      </dgm:t>
    </dgm:pt>
    <dgm:pt modelId="{778F2708-F4A9-4B4F-932F-CADF7604C1E4}" type="sibTrans" cxnId="{18595CD8-15BE-47CA-AC32-8DB6B20E1F71}">
      <dgm:prSet/>
      <dgm:spPr/>
      <dgm:t>
        <a:bodyPr/>
        <a:lstStyle/>
        <a:p>
          <a:endParaRPr lang="en-US"/>
        </a:p>
      </dgm:t>
    </dgm:pt>
    <dgm:pt modelId="{23A12555-8F4B-4BC1-BFD1-66B7438526B9}">
      <dgm:prSet phldrT="[Text]"/>
      <dgm:spPr/>
      <dgm:t>
        <a:bodyPr/>
        <a:lstStyle/>
        <a:p>
          <a:r>
            <a:rPr lang="en-US" dirty="0"/>
            <a:t>Initial Conditions</a:t>
          </a:r>
        </a:p>
      </dgm:t>
    </dgm:pt>
    <dgm:pt modelId="{51A53DD2-8C3D-4E57-B0F2-16FDDE097185}" type="parTrans" cxnId="{7F79A008-3FE7-488A-846B-69D7743EBDB3}">
      <dgm:prSet/>
      <dgm:spPr/>
      <dgm:t>
        <a:bodyPr/>
        <a:lstStyle/>
        <a:p>
          <a:endParaRPr lang="en-US"/>
        </a:p>
      </dgm:t>
    </dgm:pt>
    <dgm:pt modelId="{C5306358-B162-4D4B-A82A-7D7AD4745B72}" type="sibTrans" cxnId="{7F79A008-3FE7-488A-846B-69D7743EBDB3}">
      <dgm:prSet/>
      <dgm:spPr/>
      <dgm:t>
        <a:bodyPr/>
        <a:lstStyle/>
        <a:p>
          <a:endParaRPr lang="en-US"/>
        </a:p>
      </dgm:t>
    </dgm:pt>
    <dgm:pt modelId="{16E1230E-7199-4A9A-A511-4CBA9385AF7F}">
      <dgm:prSet phldrT="[Text]"/>
      <dgm:spPr/>
      <dgm:t>
        <a:bodyPr/>
        <a:lstStyle/>
        <a:p>
          <a:r>
            <a:rPr lang="en-US" dirty="0"/>
            <a:t>Forces</a:t>
          </a:r>
        </a:p>
      </dgm:t>
    </dgm:pt>
    <dgm:pt modelId="{60FE77BD-5030-4A43-880D-51BC9B5438BA}" type="parTrans" cxnId="{2C5E15B8-4728-4030-B580-8FB6F67923E1}">
      <dgm:prSet/>
      <dgm:spPr/>
      <dgm:t>
        <a:bodyPr/>
        <a:lstStyle/>
        <a:p>
          <a:endParaRPr lang="en-US"/>
        </a:p>
      </dgm:t>
    </dgm:pt>
    <dgm:pt modelId="{DC77E76B-EDF1-4CDD-82D9-4D3263AD411D}" type="sibTrans" cxnId="{2C5E15B8-4728-4030-B580-8FB6F67923E1}">
      <dgm:prSet/>
      <dgm:spPr/>
      <dgm:t>
        <a:bodyPr/>
        <a:lstStyle/>
        <a:p>
          <a:endParaRPr lang="en-US"/>
        </a:p>
      </dgm:t>
    </dgm:pt>
    <dgm:pt modelId="{E29A2492-9359-421B-95D0-112FCDCED272}">
      <dgm:prSet phldrT="[Text]"/>
      <dgm:spPr/>
      <dgm:t>
        <a:bodyPr/>
        <a:lstStyle/>
        <a:p>
          <a:r>
            <a:rPr lang="en-US" dirty="0"/>
            <a:t>RBD Solver</a:t>
          </a:r>
        </a:p>
      </dgm:t>
    </dgm:pt>
    <dgm:pt modelId="{3CB89B26-B08E-4B8F-A7B2-8CA4E53FF76B}" type="parTrans" cxnId="{AE5CD824-76AA-4DD6-BC5F-5DD9CEDC4194}">
      <dgm:prSet/>
      <dgm:spPr/>
      <dgm:t>
        <a:bodyPr/>
        <a:lstStyle/>
        <a:p>
          <a:endParaRPr lang="en-US"/>
        </a:p>
      </dgm:t>
    </dgm:pt>
    <dgm:pt modelId="{86337EDD-B11E-424F-B565-ECAEBDCB015E}" type="sibTrans" cxnId="{AE5CD824-76AA-4DD6-BC5F-5DD9CEDC4194}">
      <dgm:prSet/>
      <dgm:spPr/>
      <dgm:t>
        <a:bodyPr/>
        <a:lstStyle/>
        <a:p>
          <a:endParaRPr lang="en-US"/>
        </a:p>
      </dgm:t>
    </dgm:pt>
    <dgm:pt modelId="{0AF19D5A-79A3-40C3-B443-B33D3B419228}">
      <dgm:prSet phldrT="[Text]"/>
      <dgm:spPr/>
      <dgm:t>
        <a:bodyPr/>
        <a:lstStyle/>
        <a:p>
          <a:r>
            <a:rPr lang="en-US" dirty="0"/>
            <a:t>Moments</a:t>
          </a:r>
        </a:p>
      </dgm:t>
    </dgm:pt>
    <dgm:pt modelId="{5798DC6A-7A86-4802-AF52-52E8011649F1}" type="parTrans" cxnId="{815744E6-3E7D-4F05-9834-8CA62326D50C}">
      <dgm:prSet/>
      <dgm:spPr/>
      <dgm:t>
        <a:bodyPr/>
        <a:lstStyle/>
        <a:p>
          <a:endParaRPr lang="en-US"/>
        </a:p>
      </dgm:t>
    </dgm:pt>
    <dgm:pt modelId="{C06D11B7-C2C8-4B8A-93D9-676ED2D39BB9}" type="sibTrans" cxnId="{815744E6-3E7D-4F05-9834-8CA62326D50C}">
      <dgm:prSet/>
      <dgm:spPr/>
      <dgm:t>
        <a:bodyPr/>
        <a:lstStyle/>
        <a:p>
          <a:endParaRPr lang="en-US"/>
        </a:p>
      </dgm:t>
    </dgm:pt>
    <dgm:pt modelId="{7E550C28-F125-47A3-9766-469DF52252F9}">
      <dgm:prSet phldrT="[Text]"/>
      <dgm:spPr/>
      <dgm:t>
        <a:bodyPr/>
        <a:lstStyle/>
        <a:p>
          <a:r>
            <a:rPr lang="en-US" dirty="0"/>
            <a:t>Inertia &amp; Mass</a:t>
          </a:r>
        </a:p>
      </dgm:t>
    </dgm:pt>
    <dgm:pt modelId="{E9D0C25A-CE47-4AAE-B07A-1E2E97E474D1}" type="parTrans" cxnId="{9B1A11A8-6D66-4D34-BE07-26D1FA8C96BF}">
      <dgm:prSet/>
      <dgm:spPr/>
      <dgm:t>
        <a:bodyPr/>
        <a:lstStyle/>
        <a:p>
          <a:endParaRPr lang="en-US"/>
        </a:p>
      </dgm:t>
    </dgm:pt>
    <dgm:pt modelId="{1AA25794-BBD5-4584-99BE-C3F50A49E62A}" type="sibTrans" cxnId="{9B1A11A8-6D66-4D34-BE07-26D1FA8C96BF}">
      <dgm:prSet/>
      <dgm:spPr/>
      <dgm:t>
        <a:bodyPr/>
        <a:lstStyle/>
        <a:p>
          <a:endParaRPr lang="en-US"/>
        </a:p>
      </dgm:t>
    </dgm:pt>
    <dgm:pt modelId="{1BEBD129-E745-4A9D-9514-737C2968FD50}">
      <dgm:prSet phldrT="[Text]"/>
      <dgm:spPr/>
      <dgm:t>
        <a:bodyPr/>
        <a:lstStyle/>
        <a:p>
          <a:r>
            <a:rPr lang="en-US" dirty="0"/>
            <a:t>Solving</a:t>
          </a:r>
        </a:p>
      </dgm:t>
    </dgm:pt>
    <dgm:pt modelId="{90771046-52EC-4AF6-8FBD-7B35F028BA69}" type="parTrans" cxnId="{4A4DD1E3-D691-492E-8F90-5BD5D40E77DB}">
      <dgm:prSet/>
      <dgm:spPr/>
      <dgm:t>
        <a:bodyPr/>
        <a:lstStyle/>
        <a:p>
          <a:endParaRPr lang="en-US"/>
        </a:p>
      </dgm:t>
    </dgm:pt>
    <dgm:pt modelId="{C175DCCC-7B32-4B05-97B1-FC108B11B050}" type="sibTrans" cxnId="{4A4DD1E3-D691-492E-8F90-5BD5D40E77DB}">
      <dgm:prSet/>
      <dgm:spPr/>
      <dgm:t>
        <a:bodyPr/>
        <a:lstStyle/>
        <a:p>
          <a:endParaRPr lang="en-US"/>
        </a:p>
      </dgm:t>
    </dgm:pt>
    <dgm:pt modelId="{17CF127F-5472-45BB-9E78-966415DA6405}">
      <dgm:prSet phldrT="[Text]" custT="1"/>
      <dgm:spPr/>
      <dgm:t>
        <a:bodyPr/>
        <a:lstStyle/>
        <a:p>
          <a:r>
            <a:rPr lang="en-US" sz="1800" dirty="0"/>
            <a:t>Solving state by state using RBD Solver</a:t>
          </a:r>
        </a:p>
      </dgm:t>
    </dgm:pt>
    <dgm:pt modelId="{BEFC908F-DDB3-415E-AEAE-802E59C8A0E1}" type="parTrans" cxnId="{63F43BC9-D099-4C80-9F76-2D747C73C04A}">
      <dgm:prSet/>
      <dgm:spPr/>
      <dgm:t>
        <a:bodyPr/>
        <a:lstStyle/>
        <a:p>
          <a:endParaRPr lang="en-US"/>
        </a:p>
      </dgm:t>
    </dgm:pt>
    <dgm:pt modelId="{1FFF8C08-94D1-42DC-BD8A-62791B1835BC}" type="sibTrans" cxnId="{63F43BC9-D099-4C80-9F76-2D747C73C04A}">
      <dgm:prSet/>
      <dgm:spPr/>
      <dgm:t>
        <a:bodyPr/>
        <a:lstStyle/>
        <a:p>
          <a:endParaRPr lang="en-US"/>
        </a:p>
      </dgm:t>
    </dgm:pt>
    <dgm:pt modelId="{B295FB8B-E557-4A42-A5CA-358D2E1D6003}">
      <dgm:prSet phldrT="[Text]"/>
      <dgm:spPr/>
      <dgm:t>
        <a:bodyPr/>
        <a:lstStyle/>
        <a:p>
          <a:r>
            <a:rPr lang="en-US" dirty="0"/>
            <a:t>Appling </a:t>
          </a:r>
          <a:r>
            <a:rPr lang="en-US" b="1" dirty="0"/>
            <a:t>RK4</a:t>
          </a:r>
          <a:r>
            <a:rPr lang="en-US" dirty="0"/>
            <a:t> in order to evaluate the next state.</a:t>
          </a:r>
        </a:p>
      </dgm:t>
    </dgm:pt>
    <dgm:pt modelId="{B95ABB46-B49C-4483-A08E-085CBED32384}" type="parTrans" cxnId="{4652FCFD-3715-4389-A840-EB36D6ADCB26}">
      <dgm:prSet/>
      <dgm:spPr/>
      <dgm:t>
        <a:bodyPr/>
        <a:lstStyle/>
        <a:p>
          <a:endParaRPr lang="en-US"/>
        </a:p>
      </dgm:t>
    </dgm:pt>
    <dgm:pt modelId="{B37DB9B5-BEF3-47B2-BAD7-D44E7E20A131}" type="sibTrans" cxnId="{4652FCFD-3715-4389-A840-EB36D6ADCB26}">
      <dgm:prSet/>
      <dgm:spPr/>
      <dgm:t>
        <a:bodyPr/>
        <a:lstStyle/>
        <a:p>
          <a:endParaRPr lang="en-US"/>
        </a:p>
      </dgm:t>
    </dgm:pt>
    <dgm:pt modelId="{3720C5A9-711D-47AA-BE8C-8830489769E8}">
      <dgm:prSet phldrT="[Text]"/>
      <dgm:spPr/>
      <dgm:t>
        <a:bodyPr/>
        <a:lstStyle/>
        <a:p>
          <a:r>
            <a:rPr lang="en-US" dirty="0"/>
            <a:t>Evaluation of 12 equation for given set of inputs</a:t>
          </a:r>
        </a:p>
      </dgm:t>
    </dgm:pt>
    <dgm:pt modelId="{4B165626-D450-48A7-B4FB-368AF7F28693}" type="parTrans" cxnId="{76402FA0-90E5-4E0E-BED6-FDDBFE4649BA}">
      <dgm:prSet/>
      <dgm:spPr/>
      <dgm:t>
        <a:bodyPr/>
        <a:lstStyle/>
        <a:p>
          <a:endParaRPr lang="en-US"/>
        </a:p>
      </dgm:t>
    </dgm:pt>
    <dgm:pt modelId="{D0AE56D5-8983-4F66-8B1E-A316B6D203EC}" type="sibTrans" cxnId="{76402FA0-90E5-4E0E-BED6-FDDBFE4649BA}">
      <dgm:prSet/>
      <dgm:spPr/>
      <dgm:t>
        <a:bodyPr/>
        <a:lstStyle/>
        <a:p>
          <a:endParaRPr lang="en-US"/>
        </a:p>
      </dgm:t>
    </dgm:pt>
    <dgm:pt modelId="{065F0170-6FC0-45AF-9E79-E41297FBCC78}">
      <dgm:prSet phldrT="[Text]"/>
      <dgm:spPr/>
      <dgm:t>
        <a:bodyPr/>
        <a:lstStyle/>
        <a:p>
          <a:r>
            <a:rPr lang="en-US" dirty="0"/>
            <a:t>Verifying</a:t>
          </a:r>
        </a:p>
      </dgm:t>
    </dgm:pt>
    <dgm:pt modelId="{2B8529B7-E8C0-4279-9DAE-FD65CA43EA9E}" type="parTrans" cxnId="{7E3108E0-0977-421E-A885-372DF5444FB9}">
      <dgm:prSet/>
      <dgm:spPr/>
      <dgm:t>
        <a:bodyPr/>
        <a:lstStyle/>
        <a:p>
          <a:endParaRPr lang="en-US"/>
        </a:p>
      </dgm:t>
    </dgm:pt>
    <dgm:pt modelId="{739BCD2F-6404-4362-8D63-28E63AADD6D8}" type="sibTrans" cxnId="{7E3108E0-0977-421E-A885-372DF5444FB9}">
      <dgm:prSet/>
      <dgm:spPr/>
      <dgm:t>
        <a:bodyPr/>
        <a:lstStyle/>
        <a:p>
          <a:endParaRPr lang="en-US"/>
        </a:p>
      </dgm:t>
    </dgm:pt>
    <dgm:pt modelId="{03BFAE88-CBD4-4E2A-BD9B-C866C4356FD9}">
      <dgm:prSet phldrT="[Text]" custT="1"/>
      <dgm:spPr/>
      <dgm:t>
        <a:bodyPr/>
        <a:lstStyle/>
        <a:p>
          <a:r>
            <a:rPr lang="en-US" sz="1600" dirty="0"/>
            <a:t>Using </a:t>
          </a:r>
          <a:r>
            <a:rPr lang="en-US" sz="1600" b="1" dirty="0"/>
            <a:t>Simulink</a:t>
          </a:r>
          <a:r>
            <a:rPr lang="en-US" sz="1600" dirty="0"/>
            <a:t> (</a:t>
          </a:r>
          <a:r>
            <a:rPr lang="en-US" sz="1600" b="1" dirty="0"/>
            <a:t>equations</a:t>
          </a:r>
          <a:r>
            <a:rPr lang="en-US" sz="1600" dirty="0"/>
            <a:t>)</a:t>
          </a:r>
        </a:p>
      </dgm:t>
    </dgm:pt>
    <dgm:pt modelId="{98965808-7E6C-4D22-95FC-BD0A087DA159}" type="parTrans" cxnId="{7028AF15-68C7-40F4-8991-CB5D1AC3550E}">
      <dgm:prSet/>
      <dgm:spPr/>
      <dgm:t>
        <a:bodyPr/>
        <a:lstStyle/>
        <a:p>
          <a:endParaRPr lang="en-US"/>
        </a:p>
      </dgm:t>
    </dgm:pt>
    <dgm:pt modelId="{3CB10D57-F260-4681-AD4C-6061877C0435}" type="sibTrans" cxnId="{7028AF15-68C7-40F4-8991-CB5D1AC3550E}">
      <dgm:prSet/>
      <dgm:spPr/>
      <dgm:t>
        <a:bodyPr/>
        <a:lstStyle/>
        <a:p>
          <a:endParaRPr lang="en-US"/>
        </a:p>
      </dgm:t>
    </dgm:pt>
    <dgm:pt modelId="{9AEE4A74-E0F5-4837-9AB7-EEEECD66C904}">
      <dgm:prSet phldrT="[Text]" custT="1"/>
      <dgm:spPr/>
      <dgm:t>
        <a:bodyPr/>
        <a:lstStyle/>
        <a:p>
          <a:r>
            <a:rPr lang="en-US" sz="1600" dirty="0"/>
            <a:t>Using </a:t>
          </a:r>
          <a:r>
            <a:rPr lang="en-US" sz="1600" b="1" dirty="0"/>
            <a:t>ode45</a:t>
          </a:r>
          <a:r>
            <a:rPr lang="en-US" sz="1600" dirty="0"/>
            <a:t> (</a:t>
          </a:r>
          <a:r>
            <a:rPr lang="en-US" sz="1600" b="1" dirty="0"/>
            <a:t>integration</a:t>
          </a:r>
          <a:r>
            <a:rPr lang="en-US" sz="1600" dirty="0"/>
            <a:t>)</a:t>
          </a:r>
        </a:p>
      </dgm:t>
    </dgm:pt>
    <dgm:pt modelId="{18CA9A35-CCC4-4605-89F3-BCB5B10C2624}" type="parTrans" cxnId="{17DB756E-8924-42A3-BF41-98C53A5FFDA6}">
      <dgm:prSet/>
      <dgm:spPr/>
      <dgm:t>
        <a:bodyPr/>
        <a:lstStyle/>
        <a:p>
          <a:endParaRPr lang="en-US"/>
        </a:p>
      </dgm:t>
    </dgm:pt>
    <dgm:pt modelId="{BD10F962-B7B7-4957-AEBA-37D4C1F5FB73}" type="sibTrans" cxnId="{17DB756E-8924-42A3-BF41-98C53A5FFDA6}">
      <dgm:prSet/>
      <dgm:spPr/>
      <dgm:t>
        <a:bodyPr/>
        <a:lstStyle/>
        <a:p>
          <a:endParaRPr lang="en-US"/>
        </a:p>
      </dgm:t>
    </dgm:pt>
    <dgm:pt modelId="{7E6789B2-7E8E-4912-BEEF-953E8263AED8}" type="pres">
      <dgm:prSet presAssocID="{66485F72-B3E6-4C6B-BFB9-9B7B9ABE6250}" presName="Name0" presStyleCnt="0">
        <dgm:presLayoutVars>
          <dgm:dir/>
          <dgm:animLvl val="lvl"/>
          <dgm:resizeHandles val="exact"/>
        </dgm:presLayoutVars>
      </dgm:prSet>
      <dgm:spPr/>
      <dgm:t>
        <a:bodyPr/>
        <a:lstStyle/>
        <a:p>
          <a:endParaRPr lang="en-US"/>
        </a:p>
      </dgm:t>
    </dgm:pt>
    <dgm:pt modelId="{62644B12-DE33-4C0F-ACF3-0C68BE1B6173}" type="pres">
      <dgm:prSet presAssocID="{66485F72-B3E6-4C6B-BFB9-9B7B9ABE6250}" presName="tSp" presStyleCnt="0"/>
      <dgm:spPr/>
    </dgm:pt>
    <dgm:pt modelId="{054B5698-850D-4FE0-B074-E97A2326772C}" type="pres">
      <dgm:prSet presAssocID="{66485F72-B3E6-4C6B-BFB9-9B7B9ABE6250}" presName="bSp" presStyleCnt="0"/>
      <dgm:spPr/>
    </dgm:pt>
    <dgm:pt modelId="{A8D82DD4-6A18-4D1F-9DDF-CBB8711F2BE6}" type="pres">
      <dgm:prSet presAssocID="{66485F72-B3E6-4C6B-BFB9-9B7B9ABE6250}" presName="process" presStyleCnt="0"/>
      <dgm:spPr/>
    </dgm:pt>
    <dgm:pt modelId="{091184FD-1452-4A61-BCE1-03CE24C7F6B2}" type="pres">
      <dgm:prSet presAssocID="{22C9E094-4898-4E4F-85B3-9BCF9FE111F0}" presName="composite1" presStyleCnt="0"/>
      <dgm:spPr/>
    </dgm:pt>
    <dgm:pt modelId="{6FAEF570-2E38-4A65-810C-1BC058DD0FDE}" type="pres">
      <dgm:prSet presAssocID="{22C9E094-4898-4E4F-85B3-9BCF9FE111F0}" presName="dummyNode1" presStyleLbl="node1" presStyleIdx="0" presStyleCnt="4"/>
      <dgm:spPr/>
    </dgm:pt>
    <dgm:pt modelId="{9E66591A-F860-41F0-BDDE-366E0A94C2E8}" type="pres">
      <dgm:prSet presAssocID="{22C9E094-4898-4E4F-85B3-9BCF9FE111F0}" presName="childNode1" presStyleLbl="bgAcc1" presStyleIdx="0" presStyleCnt="4">
        <dgm:presLayoutVars>
          <dgm:bulletEnabled val="1"/>
        </dgm:presLayoutVars>
      </dgm:prSet>
      <dgm:spPr/>
      <dgm:t>
        <a:bodyPr/>
        <a:lstStyle/>
        <a:p>
          <a:endParaRPr lang="en-US"/>
        </a:p>
      </dgm:t>
    </dgm:pt>
    <dgm:pt modelId="{394F2B29-DBCF-4AED-8DE0-D2961F16A145}" type="pres">
      <dgm:prSet presAssocID="{22C9E094-4898-4E4F-85B3-9BCF9FE111F0}" presName="childNode1tx" presStyleLbl="bgAcc1" presStyleIdx="0" presStyleCnt="4">
        <dgm:presLayoutVars>
          <dgm:bulletEnabled val="1"/>
        </dgm:presLayoutVars>
      </dgm:prSet>
      <dgm:spPr/>
      <dgm:t>
        <a:bodyPr/>
        <a:lstStyle/>
        <a:p>
          <a:endParaRPr lang="en-US"/>
        </a:p>
      </dgm:t>
    </dgm:pt>
    <dgm:pt modelId="{3DE5A8B9-2F30-4E9F-B80E-E45CCA1EC6F3}" type="pres">
      <dgm:prSet presAssocID="{22C9E094-4898-4E4F-85B3-9BCF9FE111F0}" presName="parentNode1" presStyleLbl="node1" presStyleIdx="0" presStyleCnt="4">
        <dgm:presLayoutVars>
          <dgm:chMax val="1"/>
          <dgm:bulletEnabled val="1"/>
        </dgm:presLayoutVars>
      </dgm:prSet>
      <dgm:spPr/>
      <dgm:t>
        <a:bodyPr/>
        <a:lstStyle/>
        <a:p>
          <a:endParaRPr lang="en-US"/>
        </a:p>
      </dgm:t>
    </dgm:pt>
    <dgm:pt modelId="{2C553667-EBC5-41A3-8117-8C55CF686CCB}" type="pres">
      <dgm:prSet presAssocID="{22C9E094-4898-4E4F-85B3-9BCF9FE111F0}" presName="connSite1" presStyleCnt="0"/>
      <dgm:spPr/>
    </dgm:pt>
    <dgm:pt modelId="{E4536C63-D04C-4C0A-B1AC-26B54B48C9ED}" type="pres">
      <dgm:prSet presAssocID="{778F2708-F4A9-4B4F-932F-CADF7604C1E4}" presName="Name9" presStyleLbl="sibTrans2D1" presStyleIdx="0" presStyleCnt="3"/>
      <dgm:spPr/>
      <dgm:t>
        <a:bodyPr/>
        <a:lstStyle/>
        <a:p>
          <a:endParaRPr lang="en-US"/>
        </a:p>
      </dgm:t>
    </dgm:pt>
    <dgm:pt modelId="{D71E17A4-6BA2-46EC-8384-E57D5E5BD9B7}" type="pres">
      <dgm:prSet presAssocID="{E29A2492-9359-421B-95D0-112FCDCED272}" presName="composite2" presStyleCnt="0"/>
      <dgm:spPr/>
    </dgm:pt>
    <dgm:pt modelId="{C957C2B0-D6BA-4F47-B816-11D3A2F779D0}" type="pres">
      <dgm:prSet presAssocID="{E29A2492-9359-421B-95D0-112FCDCED272}" presName="dummyNode2" presStyleLbl="node1" presStyleIdx="0" presStyleCnt="4"/>
      <dgm:spPr/>
    </dgm:pt>
    <dgm:pt modelId="{EF9783B8-4EFF-426C-9593-9CB5675D5AAE}" type="pres">
      <dgm:prSet presAssocID="{E29A2492-9359-421B-95D0-112FCDCED272}" presName="childNode2" presStyleLbl="bgAcc1" presStyleIdx="1" presStyleCnt="4">
        <dgm:presLayoutVars>
          <dgm:bulletEnabled val="1"/>
        </dgm:presLayoutVars>
      </dgm:prSet>
      <dgm:spPr/>
      <dgm:t>
        <a:bodyPr/>
        <a:lstStyle/>
        <a:p>
          <a:endParaRPr lang="en-US"/>
        </a:p>
      </dgm:t>
    </dgm:pt>
    <dgm:pt modelId="{A3932BE4-307D-44AB-81DF-853D01A8D3B9}" type="pres">
      <dgm:prSet presAssocID="{E29A2492-9359-421B-95D0-112FCDCED272}" presName="childNode2tx" presStyleLbl="bgAcc1" presStyleIdx="1" presStyleCnt="4">
        <dgm:presLayoutVars>
          <dgm:bulletEnabled val="1"/>
        </dgm:presLayoutVars>
      </dgm:prSet>
      <dgm:spPr/>
      <dgm:t>
        <a:bodyPr/>
        <a:lstStyle/>
        <a:p>
          <a:endParaRPr lang="en-US"/>
        </a:p>
      </dgm:t>
    </dgm:pt>
    <dgm:pt modelId="{878BB4B9-68A8-450C-8D3F-C5E24C27A162}" type="pres">
      <dgm:prSet presAssocID="{E29A2492-9359-421B-95D0-112FCDCED272}" presName="parentNode2" presStyleLbl="node1" presStyleIdx="1" presStyleCnt="4">
        <dgm:presLayoutVars>
          <dgm:chMax val="0"/>
          <dgm:bulletEnabled val="1"/>
        </dgm:presLayoutVars>
      </dgm:prSet>
      <dgm:spPr/>
      <dgm:t>
        <a:bodyPr/>
        <a:lstStyle/>
        <a:p>
          <a:endParaRPr lang="en-US"/>
        </a:p>
      </dgm:t>
    </dgm:pt>
    <dgm:pt modelId="{2043CB64-3B0F-4F90-8B01-DAB23DF6A3C0}" type="pres">
      <dgm:prSet presAssocID="{E29A2492-9359-421B-95D0-112FCDCED272}" presName="connSite2" presStyleCnt="0"/>
      <dgm:spPr/>
    </dgm:pt>
    <dgm:pt modelId="{2CABBD81-09B3-470A-AC08-D64D0849A100}" type="pres">
      <dgm:prSet presAssocID="{86337EDD-B11E-424F-B565-ECAEBDCB015E}" presName="Name18" presStyleLbl="sibTrans2D1" presStyleIdx="1" presStyleCnt="3"/>
      <dgm:spPr/>
      <dgm:t>
        <a:bodyPr/>
        <a:lstStyle/>
        <a:p>
          <a:endParaRPr lang="en-US"/>
        </a:p>
      </dgm:t>
    </dgm:pt>
    <dgm:pt modelId="{B8B74022-69A8-49EA-BF45-39E49E07DBBA}" type="pres">
      <dgm:prSet presAssocID="{1BEBD129-E745-4A9D-9514-737C2968FD50}" presName="composite1" presStyleCnt="0"/>
      <dgm:spPr/>
    </dgm:pt>
    <dgm:pt modelId="{140E299B-CA57-43D1-AF15-C97E1FC1A0CC}" type="pres">
      <dgm:prSet presAssocID="{1BEBD129-E745-4A9D-9514-737C2968FD50}" presName="dummyNode1" presStyleLbl="node1" presStyleIdx="1" presStyleCnt="4"/>
      <dgm:spPr/>
    </dgm:pt>
    <dgm:pt modelId="{BE9EB199-6B03-4364-8070-BEB8F9E211CD}" type="pres">
      <dgm:prSet presAssocID="{1BEBD129-E745-4A9D-9514-737C2968FD50}" presName="childNode1" presStyleLbl="bgAcc1" presStyleIdx="2" presStyleCnt="4">
        <dgm:presLayoutVars>
          <dgm:bulletEnabled val="1"/>
        </dgm:presLayoutVars>
      </dgm:prSet>
      <dgm:spPr/>
      <dgm:t>
        <a:bodyPr/>
        <a:lstStyle/>
        <a:p>
          <a:endParaRPr lang="en-US"/>
        </a:p>
      </dgm:t>
    </dgm:pt>
    <dgm:pt modelId="{FC20E445-3AAE-47AA-A9B2-94751BE224BD}" type="pres">
      <dgm:prSet presAssocID="{1BEBD129-E745-4A9D-9514-737C2968FD50}" presName="childNode1tx" presStyleLbl="bgAcc1" presStyleIdx="2" presStyleCnt="4">
        <dgm:presLayoutVars>
          <dgm:bulletEnabled val="1"/>
        </dgm:presLayoutVars>
      </dgm:prSet>
      <dgm:spPr/>
      <dgm:t>
        <a:bodyPr/>
        <a:lstStyle/>
        <a:p>
          <a:endParaRPr lang="en-US"/>
        </a:p>
      </dgm:t>
    </dgm:pt>
    <dgm:pt modelId="{2F483414-171A-4773-958A-CEABC3C31B16}" type="pres">
      <dgm:prSet presAssocID="{1BEBD129-E745-4A9D-9514-737C2968FD50}" presName="parentNode1" presStyleLbl="node1" presStyleIdx="2" presStyleCnt="4">
        <dgm:presLayoutVars>
          <dgm:chMax val="1"/>
          <dgm:bulletEnabled val="1"/>
        </dgm:presLayoutVars>
      </dgm:prSet>
      <dgm:spPr/>
      <dgm:t>
        <a:bodyPr/>
        <a:lstStyle/>
        <a:p>
          <a:endParaRPr lang="en-US"/>
        </a:p>
      </dgm:t>
    </dgm:pt>
    <dgm:pt modelId="{5F2052BA-C766-4795-8D05-39C6B2C971AD}" type="pres">
      <dgm:prSet presAssocID="{1BEBD129-E745-4A9D-9514-737C2968FD50}" presName="connSite1" presStyleCnt="0"/>
      <dgm:spPr/>
    </dgm:pt>
    <dgm:pt modelId="{093F5B07-4594-4074-8026-1C7DE48FF0A4}" type="pres">
      <dgm:prSet presAssocID="{C175DCCC-7B32-4B05-97B1-FC108B11B050}" presName="Name9" presStyleLbl="sibTrans2D1" presStyleIdx="2" presStyleCnt="3"/>
      <dgm:spPr/>
      <dgm:t>
        <a:bodyPr/>
        <a:lstStyle/>
        <a:p>
          <a:endParaRPr lang="en-US"/>
        </a:p>
      </dgm:t>
    </dgm:pt>
    <dgm:pt modelId="{78773621-9456-4A11-80DE-F0E65035763E}" type="pres">
      <dgm:prSet presAssocID="{065F0170-6FC0-45AF-9E79-E41297FBCC78}" presName="composite2" presStyleCnt="0"/>
      <dgm:spPr/>
    </dgm:pt>
    <dgm:pt modelId="{154EB4F6-C136-4EE5-A471-04AC25A1AE20}" type="pres">
      <dgm:prSet presAssocID="{065F0170-6FC0-45AF-9E79-E41297FBCC78}" presName="dummyNode2" presStyleLbl="node1" presStyleIdx="2" presStyleCnt="4"/>
      <dgm:spPr/>
    </dgm:pt>
    <dgm:pt modelId="{B50BB41E-CB27-4BB9-95E2-E59ED038B88D}" type="pres">
      <dgm:prSet presAssocID="{065F0170-6FC0-45AF-9E79-E41297FBCC78}" presName="childNode2" presStyleLbl="bgAcc1" presStyleIdx="3" presStyleCnt="4">
        <dgm:presLayoutVars>
          <dgm:bulletEnabled val="1"/>
        </dgm:presLayoutVars>
      </dgm:prSet>
      <dgm:spPr/>
      <dgm:t>
        <a:bodyPr/>
        <a:lstStyle/>
        <a:p>
          <a:endParaRPr lang="en-US"/>
        </a:p>
      </dgm:t>
    </dgm:pt>
    <dgm:pt modelId="{2810BC6C-560C-482D-A50B-FEB668E5DAB7}" type="pres">
      <dgm:prSet presAssocID="{065F0170-6FC0-45AF-9E79-E41297FBCC78}" presName="childNode2tx" presStyleLbl="bgAcc1" presStyleIdx="3" presStyleCnt="4">
        <dgm:presLayoutVars>
          <dgm:bulletEnabled val="1"/>
        </dgm:presLayoutVars>
      </dgm:prSet>
      <dgm:spPr/>
      <dgm:t>
        <a:bodyPr/>
        <a:lstStyle/>
        <a:p>
          <a:endParaRPr lang="en-US"/>
        </a:p>
      </dgm:t>
    </dgm:pt>
    <dgm:pt modelId="{91276460-7F6A-4C83-8AF8-5A7D4578DB37}" type="pres">
      <dgm:prSet presAssocID="{065F0170-6FC0-45AF-9E79-E41297FBCC78}" presName="parentNode2" presStyleLbl="node1" presStyleIdx="3" presStyleCnt="4">
        <dgm:presLayoutVars>
          <dgm:chMax val="0"/>
          <dgm:bulletEnabled val="1"/>
        </dgm:presLayoutVars>
      </dgm:prSet>
      <dgm:spPr/>
      <dgm:t>
        <a:bodyPr/>
        <a:lstStyle/>
        <a:p>
          <a:endParaRPr lang="en-US"/>
        </a:p>
      </dgm:t>
    </dgm:pt>
    <dgm:pt modelId="{7EB698CF-6612-4A37-B444-7DC9FC7CBA19}" type="pres">
      <dgm:prSet presAssocID="{065F0170-6FC0-45AF-9E79-E41297FBCC78}" presName="connSite2" presStyleCnt="0"/>
      <dgm:spPr/>
    </dgm:pt>
  </dgm:ptLst>
  <dgm:cxnLst>
    <dgm:cxn modelId="{4A4DD1E3-D691-492E-8F90-5BD5D40E77DB}" srcId="{66485F72-B3E6-4C6B-BFB9-9B7B9ABE6250}" destId="{1BEBD129-E745-4A9D-9514-737C2968FD50}" srcOrd="2" destOrd="0" parTransId="{90771046-52EC-4AF6-8FBD-7B35F028BA69}" sibTransId="{C175DCCC-7B32-4B05-97B1-FC108B11B050}"/>
    <dgm:cxn modelId="{1AFE5539-F240-407F-A96A-3002E7B04CB9}" type="presOf" srcId="{3720C5A9-711D-47AA-BE8C-8830489769E8}" destId="{EF9783B8-4EFF-426C-9593-9CB5675D5AAE}" srcOrd="0" destOrd="0" presId="urn:microsoft.com/office/officeart/2005/8/layout/hProcess4"/>
    <dgm:cxn modelId="{28B3243E-3D34-4C7E-88EE-5867E7A98D40}" type="presOf" srcId="{7E550C28-F125-47A3-9766-469DF52252F9}" destId="{394F2B29-DBCF-4AED-8DE0-D2961F16A145}" srcOrd="1" destOrd="3" presId="urn:microsoft.com/office/officeart/2005/8/layout/hProcess4"/>
    <dgm:cxn modelId="{62061979-FBCF-4A78-98D3-DA963EB9E886}" type="presOf" srcId="{23A12555-8F4B-4BC1-BFD1-66B7438526B9}" destId="{9E66591A-F860-41F0-BDDE-366E0A94C2E8}" srcOrd="0" destOrd="0" presId="urn:microsoft.com/office/officeart/2005/8/layout/hProcess4"/>
    <dgm:cxn modelId="{815744E6-3E7D-4F05-9834-8CA62326D50C}" srcId="{22C9E094-4898-4E4F-85B3-9BCF9FE111F0}" destId="{0AF19D5A-79A3-40C3-B443-B33D3B419228}" srcOrd="2" destOrd="0" parTransId="{5798DC6A-7A86-4802-AF52-52E8011649F1}" sibTransId="{C06D11B7-C2C8-4B8A-93D9-676ED2D39BB9}"/>
    <dgm:cxn modelId="{2205DB56-34C2-45E2-A2AD-126700D49B97}" type="presOf" srcId="{17CF127F-5472-45BB-9E78-966415DA6405}" destId="{FC20E445-3AAE-47AA-A9B2-94751BE224BD}" srcOrd="1" destOrd="0" presId="urn:microsoft.com/office/officeart/2005/8/layout/hProcess4"/>
    <dgm:cxn modelId="{5A53F046-352A-4CF5-886F-21D22A9491A3}" type="presOf" srcId="{B295FB8B-E557-4A42-A5CA-358D2E1D6003}" destId="{EF9783B8-4EFF-426C-9593-9CB5675D5AAE}" srcOrd="0" destOrd="1" presId="urn:microsoft.com/office/officeart/2005/8/layout/hProcess4"/>
    <dgm:cxn modelId="{2C0FB695-345B-4610-9B5B-A397536B65CC}" type="presOf" srcId="{17CF127F-5472-45BB-9E78-966415DA6405}" destId="{BE9EB199-6B03-4364-8070-BEB8F9E211CD}" srcOrd="0" destOrd="0" presId="urn:microsoft.com/office/officeart/2005/8/layout/hProcess4"/>
    <dgm:cxn modelId="{18595CD8-15BE-47CA-AC32-8DB6B20E1F71}" srcId="{66485F72-B3E6-4C6B-BFB9-9B7B9ABE6250}" destId="{22C9E094-4898-4E4F-85B3-9BCF9FE111F0}" srcOrd="0" destOrd="0" parTransId="{1538121D-E8BA-4C85-B2C7-1A8131794B47}" sibTransId="{778F2708-F4A9-4B4F-932F-CADF7604C1E4}"/>
    <dgm:cxn modelId="{20EFA4A8-B7C1-4347-B91D-045E8E460CA2}" type="presOf" srcId="{778F2708-F4A9-4B4F-932F-CADF7604C1E4}" destId="{E4536C63-D04C-4C0A-B1AC-26B54B48C9ED}" srcOrd="0" destOrd="0" presId="urn:microsoft.com/office/officeart/2005/8/layout/hProcess4"/>
    <dgm:cxn modelId="{63F43BC9-D099-4C80-9F76-2D747C73C04A}" srcId="{1BEBD129-E745-4A9D-9514-737C2968FD50}" destId="{17CF127F-5472-45BB-9E78-966415DA6405}" srcOrd="0" destOrd="0" parTransId="{BEFC908F-DDB3-415E-AEAE-802E59C8A0E1}" sibTransId="{1FFF8C08-94D1-42DC-BD8A-62791B1835BC}"/>
    <dgm:cxn modelId="{BE2EEBAB-DEB7-4818-8C82-94B3DB71E285}" type="presOf" srcId="{0AF19D5A-79A3-40C3-B443-B33D3B419228}" destId="{394F2B29-DBCF-4AED-8DE0-D2961F16A145}" srcOrd="1" destOrd="2" presId="urn:microsoft.com/office/officeart/2005/8/layout/hProcess4"/>
    <dgm:cxn modelId="{C0083477-2C64-4E7C-B90D-5C29756F8F38}" type="presOf" srcId="{C175DCCC-7B32-4B05-97B1-FC108B11B050}" destId="{093F5B07-4594-4074-8026-1C7DE48FF0A4}" srcOrd="0" destOrd="0" presId="urn:microsoft.com/office/officeart/2005/8/layout/hProcess4"/>
    <dgm:cxn modelId="{7028AF15-68C7-40F4-8991-CB5D1AC3550E}" srcId="{065F0170-6FC0-45AF-9E79-E41297FBCC78}" destId="{03BFAE88-CBD4-4E2A-BD9B-C866C4356FD9}" srcOrd="0" destOrd="0" parTransId="{98965808-7E6C-4D22-95FC-BD0A087DA159}" sibTransId="{3CB10D57-F260-4681-AD4C-6061877C0435}"/>
    <dgm:cxn modelId="{AE5CD824-76AA-4DD6-BC5F-5DD9CEDC4194}" srcId="{66485F72-B3E6-4C6B-BFB9-9B7B9ABE6250}" destId="{E29A2492-9359-421B-95D0-112FCDCED272}" srcOrd="1" destOrd="0" parTransId="{3CB89B26-B08E-4B8F-A7B2-8CA4E53FF76B}" sibTransId="{86337EDD-B11E-424F-B565-ECAEBDCB015E}"/>
    <dgm:cxn modelId="{96A73DB1-2420-4292-A7D0-003F11E446B2}" type="presOf" srcId="{23A12555-8F4B-4BC1-BFD1-66B7438526B9}" destId="{394F2B29-DBCF-4AED-8DE0-D2961F16A145}" srcOrd="1" destOrd="0" presId="urn:microsoft.com/office/officeart/2005/8/layout/hProcess4"/>
    <dgm:cxn modelId="{CA24825D-85DB-44A9-AC61-2FB77C55052F}" type="presOf" srcId="{065F0170-6FC0-45AF-9E79-E41297FBCC78}" destId="{91276460-7F6A-4C83-8AF8-5A7D4578DB37}" srcOrd="0" destOrd="0" presId="urn:microsoft.com/office/officeart/2005/8/layout/hProcess4"/>
    <dgm:cxn modelId="{7A4CE4CB-1802-485F-AF78-E4122640718A}" type="presOf" srcId="{03BFAE88-CBD4-4E2A-BD9B-C866C4356FD9}" destId="{B50BB41E-CB27-4BB9-95E2-E59ED038B88D}" srcOrd="0" destOrd="0" presId="urn:microsoft.com/office/officeart/2005/8/layout/hProcess4"/>
    <dgm:cxn modelId="{8FD49730-3CA2-4333-B0CB-3470E33E200E}" type="presOf" srcId="{9AEE4A74-E0F5-4837-9AB7-EEEECD66C904}" destId="{B50BB41E-CB27-4BB9-95E2-E59ED038B88D}" srcOrd="0" destOrd="1" presId="urn:microsoft.com/office/officeart/2005/8/layout/hProcess4"/>
    <dgm:cxn modelId="{76402FA0-90E5-4E0E-BED6-FDDBFE4649BA}" srcId="{E29A2492-9359-421B-95D0-112FCDCED272}" destId="{3720C5A9-711D-47AA-BE8C-8830489769E8}" srcOrd="0" destOrd="0" parTransId="{4B165626-D450-48A7-B4FB-368AF7F28693}" sibTransId="{D0AE56D5-8983-4F66-8B1E-A316B6D203EC}"/>
    <dgm:cxn modelId="{C92A2C1C-3B1C-4C8A-A6A6-C761BA14954C}" type="presOf" srcId="{03BFAE88-CBD4-4E2A-BD9B-C866C4356FD9}" destId="{2810BC6C-560C-482D-A50B-FEB668E5DAB7}" srcOrd="1" destOrd="0" presId="urn:microsoft.com/office/officeart/2005/8/layout/hProcess4"/>
    <dgm:cxn modelId="{9B1A11A8-6D66-4D34-BE07-26D1FA8C96BF}" srcId="{22C9E094-4898-4E4F-85B3-9BCF9FE111F0}" destId="{7E550C28-F125-47A3-9766-469DF52252F9}" srcOrd="3" destOrd="0" parTransId="{E9D0C25A-CE47-4AAE-B07A-1E2E97E474D1}" sibTransId="{1AA25794-BBD5-4584-99BE-C3F50A49E62A}"/>
    <dgm:cxn modelId="{521CCE9A-81DA-468B-A00A-544FCF467005}" type="presOf" srcId="{16E1230E-7199-4A9A-A511-4CBA9385AF7F}" destId="{9E66591A-F860-41F0-BDDE-366E0A94C2E8}" srcOrd="0" destOrd="1" presId="urn:microsoft.com/office/officeart/2005/8/layout/hProcess4"/>
    <dgm:cxn modelId="{D7B8A140-C266-4974-BE8A-FD5D02560006}" type="presOf" srcId="{16E1230E-7199-4A9A-A511-4CBA9385AF7F}" destId="{394F2B29-DBCF-4AED-8DE0-D2961F16A145}" srcOrd="1" destOrd="1" presId="urn:microsoft.com/office/officeart/2005/8/layout/hProcess4"/>
    <dgm:cxn modelId="{75D5C1F5-B931-413D-886C-D4EBEE6875B8}" type="presOf" srcId="{9AEE4A74-E0F5-4837-9AB7-EEEECD66C904}" destId="{2810BC6C-560C-482D-A50B-FEB668E5DAB7}" srcOrd="1" destOrd="1" presId="urn:microsoft.com/office/officeart/2005/8/layout/hProcess4"/>
    <dgm:cxn modelId="{B943210D-EADB-46EC-829E-7664F1881F74}" type="presOf" srcId="{0AF19D5A-79A3-40C3-B443-B33D3B419228}" destId="{9E66591A-F860-41F0-BDDE-366E0A94C2E8}" srcOrd="0" destOrd="2" presId="urn:microsoft.com/office/officeart/2005/8/layout/hProcess4"/>
    <dgm:cxn modelId="{A903D9AC-0706-44D6-89B6-6FBA2240D6E1}" type="presOf" srcId="{22C9E094-4898-4E4F-85B3-9BCF9FE111F0}" destId="{3DE5A8B9-2F30-4E9F-B80E-E45CCA1EC6F3}" srcOrd="0" destOrd="0" presId="urn:microsoft.com/office/officeart/2005/8/layout/hProcess4"/>
    <dgm:cxn modelId="{2C5E15B8-4728-4030-B580-8FB6F67923E1}" srcId="{22C9E094-4898-4E4F-85B3-9BCF9FE111F0}" destId="{16E1230E-7199-4A9A-A511-4CBA9385AF7F}" srcOrd="1" destOrd="0" parTransId="{60FE77BD-5030-4A43-880D-51BC9B5438BA}" sibTransId="{DC77E76B-EDF1-4CDD-82D9-4D3263AD411D}"/>
    <dgm:cxn modelId="{17DB756E-8924-42A3-BF41-98C53A5FFDA6}" srcId="{065F0170-6FC0-45AF-9E79-E41297FBCC78}" destId="{9AEE4A74-E0F5-4837-9AB7-EEEECD66C904}" srcOrd="1" destOrd="0" parTransId="{18CA9A35-CCC4-4605-89F3-BCB5B10C2624}" sibTransId="{BD10F962-B7B7-4957-AEBA-37D4C1F5FB73}"/>
    <dgm:cxn modelId="{7E3108E0-0977-421E-A885-372DF5444FB9}" srcId="{66485F72-B3E6-4C6B-BFB9-9B7B9ABE6250}" destId="{065F0170-6FC0-45AF-9E79-E41297FBCC78}" srcOrd="3" destOrd="0" parTransId="{2B8529B7-E8C0-4279-9DAE-FD65CA43EA9E}" sibTransId="{739BCD2F-6404-4362-8D63-28E63AADD6D8}"/>
    <dgm:cxn modelId="{48E42E95-DF90-4F5F-92EE-586B59BD1739}" type="presOf" srcId="{86337EDD-B11E-424F-B565-ECAEBDCB015E}" destId="{2CABBD81-09B3-470A-AC08-D64D0849A100}" srcOrd="0" destOrd="0" presId="urn:microsoft.com/office/officeart/2005/8/layout/hProcess4"/>
    <dgm:cxn modelId="{DD651F4F-68F5-4C85-9AC8-EC40E1620BE7}" type="presOf" srcId="{3720C5A9-711D-47AA-BE8C-8830489769E8}" destId="{A3932BE4-307D-44AB-81DF-853D01A8D3B9}" srcOrd="1" destOrd="0" presId="urn:microsoft.com/office/officeart/2005/8/layout/hProcess4"/>
    <dgm:cxn modelId="{0EE2F4A5-E35A-4648-91A4-26D9871F3C15}" type="presOf" srcId="{B295FB8B-E557-4A42-A5CA-358D2E1D6003}" destId="{A3932BE4-307D-44AB-81DF-853D01A8D3B9}" srcOrd="1" destOrd="1" presId="urn:microsoft.com/office/officeart/2005/8/layout/hProcess4"/>
    <dgm:cxn modelId="{7F79A008-3FE7-488A-846B-69D7743EBDB3}" srcId="{22C9E094-4898-4E4F-85B3-9BCF9FE111F0}" destId="{23A12555-8F4B-4BC1-BFD1-66B7438526B9}" srcOrd="0" destOrd="0" parTransId="{51A53DD2-8C3D-4E57-B0F2-16FDDE097185}" sibTransId="{C5306358-B162-4D4B-A82A-7D7AD4745B72}"/>
    <dgm:cxn modelId="{4652FCFD-3715-4389-A840-EB36D6ADCB26}" srcId="{E29A2492-9359-421B-95D0-112FCDCED272}" destId="{B295FB8B-E557-4A42-A5CA-358D2E1D6003}" srcOrd="1" destOrd="0" parTransId="{B95ABB46-B49C-4483-A08E-085CBED32384}" sibTransId="{B37DB9B5-BEF3-47B2-BAD7-D44E7E20A131}"/>
    <dgm:cxn modelId="{252FFB90-449A-4A10-81C9-564B946CAE4A}" type="presOf" srcId="{1BEBD129-E745-4A9D-9514-737C2968FD50}" destId="{2F483414-171A-4773-958A-CEABC3C31B16}" srcOrd="0" destOrd="0" presId="urn:microsoft.com/office/officeart/2005/8/layout/hProcess4"/>
    <dgm:cxn modelId="{EBBED8E9-8984-461B-97AE-AF4433257FDE}" type="presOf" srcId="{66485F72-B3E6-4C6B-BFB9-9B7B9ABE6250}" destId="{7E6789B2-7E8E-4912-BEEF-953E8263AED8}" srcOrd="0" destOrd="0" presId="urn:microsoft.com/office/officeart/2005/8/layout/hProcess4"/>
    <dgm:cxn modelId="{D9C05285-B768-4BFC-BD7E-3E6BFDE918BE}" type="presOf" srcId="{7E550C28-F125-47A3-9766-469DF52252F9}" destId="{9E66591A-F860-41F0-BDDE-366E0A94C2E8}" srcOrd="0" destOrd="3" presId="urn:microsoft.com/office/officeart/2005/8/layout/hProcess4"/>
    <dgm:cxn modelId="{FF786512-4F9D-4EEF-B0B2-4A4E29136BFC}" type="presOf" srcId="{E29A2492-9359-421B-95D0-112FCDCED272}" destId="{878BB4B9-68A8-450C-8D3F-C5E24C27A162}" srcOrd="0" destOrd="0" presId="urn:microsoft.com/office/officeart/2005/8/layout/hProcess4"/>
    <dgm:cxn modelId="{22719880-8566-46BB-80BD-9A31856B5AA1}" type="presParOf" srcId="{7E6789B2-7E8E-4912-BEEF-953E8263AED8}" destId="{62644B12-DE33-4C0F-ACF3-0C68BE1B6173}" srcOrd="0" destOrd="0" presId="urn:microsoft.com/office/officeart/2005/8/layout/hProcess4"/>
    <dgm:cxn modelId="{2F906112-F0B6-46E8-A1A0-D0827A28F0EF}" type="presParOf" srcId="{7E6789B2-7E8E-4912-BEEF-953E8263AED8}" destId="{054B5698-850D-4FE0-B074-E97A2326772C}" srcOrd="1" destOrd="0" presId="urn:microsoft.com/office/officeart/2005/8/layout/hProcess4"/>
    <dgm:cxn modelId="{D5A0B285-AE52-47BA-B8D7-EF4810635ABD}" type="presParOf" srcId="{7E6789B2-7E8E-4912-BEEF-953E8263AED8}" destId="{A8D82DD4-6A18-4D1F-9DDF-CBB8711F2BE6}" srcOrd="2" destOrd="0" presId="urn:microsoft.com/office/officeart/2005/8/layout/hProcess4"/>
    <dgm:cxn modelId="{567406F5-FBBE-46E7-954C-A42B6FFA3666}" type="presParOf" srcId="{A8D82DD4-6A18-4D1F-9DDF-CBB8711F2BE6}" destId="{091184FD-1452-4A61-BCE1-03CE24C7F6B2}" srcOrd="0" destOrd="0" presId="urn:microsoft.com/office/officeart/2005/8/layout/hProcess4"/>
    <dgm:cxn modelId="{D16DFFFA-76C5-466C-9865-D57EFD89E2F9}" type="presParOf" srcId="{091184FD-1452-4A61-BCE1-03CE24C7F6B2}" destId="{6FAEF570-2E38-4A65-810C-1BC058DD0FDE}" srcOrd="0" destOrd="0" presId="urn:microsoft.com/office/officeart/2005/8/layout/hProcess4"/>
    <dgm:cxn modelId="{D1D956C2-2ABE-49D3-8D44-99DA029E11F3}" type="presParOf" srcId="{091184FD-1452-4A61-BCE1-03CE24C7F6B2}" destId="{9E66591A-F860-41F0-BDDE-366E0A94C2E8}" srcOrd="1" destOrd="0" presId="urn:microsoft.com/office/officeart/2005/8/layout/hProcess4"/>
    <dgm:cxn modelId="{18D5EED1-6092-4459-8B86-2F245D8A7F5C}" type="presParOf" srcId="{091184FD-1452-4A61-BCE1-03CE24C7F6B2}" destId="{394F2B29-DBCF-4AED-8DE0-D2961F16A145}" srcOrd="2" destOrd="0" presId="urn:microsoft.com/office/officeart/2005/8/layout/hProcess4"/>
    <dgm:cxn modelId="{15D74232-3AB6-489C-B0D3-0FD210B99491}" type="presParOf" srcId="{091184FD-1452-4A61-BCE1-03CE24C7F6B2}" destId="{3DE5A8B9-2F30-4E9F-B80E-E45CCA1EC6F3}" srcOrd="3" destOrd="0" presId="urn:microsoft.com/office/officeart/2005/8/layout/hProcess4"/>
    <dgm:cxn modelId="{391D4513-B25E-4499-ACD8-D54516736797}" type="presParOf" srcId="{091184FD-1452-4A61-BCE1-03CE24C7F6B2}" destId="{2C553667-EBC5-41A3-8117-8C55CF686CCB}" srcOrd="4" destOrd="0" presId="urn:microsoft.com/office/officeart/2005/8/layout/hProcess4"/>
    <dgm:cxn modelId="{11FE7D7C-3D68-4C9F-9F18-EB2D97F7DA09}" type="presParOf" srcId="{A8D82DD4-6A18-4D1F-9DDF-CBB8711F2BE6}" destId="{E4536C63-D04C-4C0A-B1AC-26B54B48C9ED}" srcOrd="1" destOrd="0" presId="urn:microsoft.com/office/officeart/2005/8/layout/hProcess4"/>
    <dgm:cxn modelId="{8E712004-88DD-40BE-BB4E-9C1F6C059702}" type="presParOf" srcId="{A8D82DD4-6A18-4D1F-9DDF-CBB8711F2BE6}" destId="{D71E17A4-6BA2-46EC-8384-E57D5E5BD9B7}" srcOrd="2" destOrd="0" presId="urn:microsoft.com/office/officeart/2005/8/layout/hProcess4"/>
    <dgm:cxn modelId="{AEBA37A0-8635-4F9B-B25F-7839956B6401}" type="presParOf" srcId="{D71E17A4-6BA2-46EC-8384-E57D5E5BD9B7}" destId="{C957C2B0-D6BA-4F47-B816-11D3A2F779D0}" srcOrd="0" destOrd="0" presId="urn:microsoft.com/office/officeart/2005/8/layout/hProcess4"/>
    <dgm:cxn modelId="{F859A3BB-B92A-43EB-92C1-43FCCD27D92B}" type="presParOf" srcId="{D71E17A4-6BA2-46EC-8384-E57D5E5BD9B7}" destId="{EF9783B8-4EFF-426C-9593-9CB5675D5AAE}" srcOrd="1" destOrd="0" presId="urn:microsoft.com/office/officeart/2005/8/layout/hProcess4"/>
    <dgm:cxn modelId="{D8CC401F-0CEB-48FA-A2FA-0C7983C77FC6}" type="presParOf" srcId="{D71E17A4-6BA2-46EC-8384-E57D5E5BD9B7}" destId="{A3932BE4-307D-44AB-81DF-853D01A8D3B9}" srcOrd="2" destOrd="0" presId="urn:microsoft.com/office/officeart/2005/8/layout/hProcess4"/>
    <dgm:cxn modelId="{BE44BFD4-9AF4-4CD3-8BB4-316D972D0F3A}" type="presParOf" srcId="{D71E17A4-6BA2-46EC-8384-E57D5E5BD9B7}" destId="{878BB4B9-68A8-450C-8D3F-C5E24C27A162}" srcOrd="3" destOrd="0" presId="urn:microsoft.com/office/officeart/2005/8/layout/hProcess4"/>
    <dgm:cxn modelId="{C1F94E75-3E99-4840-8BAA-5BFE266BF443}" type="presParOf" srcId="{D71E17A4-6BA2-46EC-8384-E57D5E5BD9B7}" destId="{2043CB64-3B0F-4F90-8B01-DAB23DF6A3C0}" srcOrd="4" destOrd="0" presId="urn:microsoft.com/office/officeart/2005/8/layout/hProcess4"/>
    <dgm:cxn modelId="{17361B1E-F50A-433F-ABD0-9AD7640174C5}" type="presParOf" srcId="{A8D82DD4-6A18-4D1F-9DDF-CBB8711F2BE6}" destId="{2CABBD81-09B3-470A-AC08-D64D0849A100}" srcOrd="3" destOrd="0" presId="urn:microsoft.com/office/officeart/2005/8/layout/hProcess4"/>
    <dgm:cxn modelId="{27633FE2-B221-42FD-BD1A-8CDB58A18BF7}" type="presParOf" srcId="{A8D82DD4-6A18-4D1F-9DDF-CBB8711F2BE6}" destId="{B8B74022-69A8-49EA-BF45-39E49E07DBBA}" srcOrd="4" destOrd="0" presId="urn:microsoft.com/office/officeart/2005/8/layout/hProcess4"/>
    <dgm:cxn modelId="{8C8338F8-BAD5-4366-B7EB-DFC337414072}" type="presParOf" srcId="{B8B74022-69A8-49EA-BF45-39E49E07DBBA}" destId="{140E299B-CA57-43D1-AF15-C97E1FC1A0CC}" srcOrd="0" destOrd="0" presId="urn:microsoft.com/office/officeart/2005/8/layout/hProcess4"/>
    <dgm:cxn modelId="{BE60BC32-53CF-468C-8A4E-E3E2F0F65239}" type="presParOf" srcId="{B8B74022-69A8-49EA-BF45-39E49E07DBBA}" destId="{BE9EB199-6B03-4364-8070-BEB8F9E211CD}" srcOrd="1" destOrd="0" presId="urn:microsoft.com/office/officeart/2005/8/layout/hProcess4"/>
    <dgm:cxn modelId="{D25F78A7-3A03-491B-8E2E-FF9465B02D6B}" type="presParOf" srcId="{B8B74022-69A8-49EA-BF45-39E49E07DBBA}" destId="{FC20E445-3AAE-47AA-A9B2-94751BE224BD}" srcOrd="2" destOrd="0" presId="urn:microsoft.com/office/officeart/2005/8/layout/hProcess4"/>
    <dgm:cxn modelId="{0AEABA27-3BDA-4AA3-B992-683BE6D3A882}" type="presParOf" srcId="{B8B74022-69A8-49EA-BF45-39E49E07DBBA}" destId="{2F483414-171A-4773-958A-CEABC3C31B16}" srcOrd="3" destOrd="0" presId="urn:microsoft.com/office/officeart/2005/8/layout/hProcess4"/>
    <dgm:cxn modelId="{955834E7-302E-48BA-9D36-F779901DD2AB}" type="presParOf" srcId="{B8B74022-69A8-49EA-BF45-39E49E07DBBA}" destId="{5F2052BA-C766-4795-8D05-39C6B2C971AD}" srcOrd="4" destOrd="0" presId="urn:microsoft.com/office/officeart/2005/8/layout/hProcess4"/>
    <dgm:cxn modelId="{41521E64-8002-43EF-9CAD-95F51351B626}" type="presParOf" srcId="{A8D82DD4-6A18-4D1F-9DDF-CBB8711F2BE6}" destId="{093F5B07-4594-4074-8026-1C7DE48FF0A4}" srcOrd="5" destOrd="0" presId="urn:microsoft.com/office/officeart/2005/8/layout/hProcess4"/>
    <dgm:cxn modelId="{9152054B-D5BF-40D1-8FBA-D48C25DE9BBD}" type="presParOf" srcId="{A8D82DD4-6A18-4D1F-9DDF-CBB8711F2BE6}" destId="{78773621-9456-4A11-80DE-F0E65035763E}" srcOrd="6" destOrd="0" presId="urn:microsoft.com/office/officeart/2005/8/layout/hProcess4"/>
    <dgm:cxn modelId="{23FDD35C-9D62-4692-B070-9EB2821A1920}" type="presParOf" srcId="{78773621-9456-4A11-80DE-F0E65035763E}" destId="{154EB4F6-C136-4EE5-A471-04AC25A1AE20}" srcOrd="0" destOrd="0" presId="urn:microsoft.com/office/officeart/2005/8/layout/hProcess4"/>
    <dgm:cxn modelId="{90BDA287-E1C1-413F-AF61-87DF75A82E03}" type="presParOf" srcId="{78773621-9456-4A11-80DE-F0E65035763E}" destId="{B50BB41E-CB27-4BB9-95E2-E59ED038B88D}" srcOrd="1" destOrd="0" presId="urn:microsoft.com/office/officeart/2005/8/layout/hProcess4"/>
    <dgm:cxn modelId="{C9E3C006-89A8-4104-9DA2-01EFA3F2D4DD}" type="presParOf" srcId="{78773621-9456-4A11-80DE-F0E65035763E}" destId="{2810BC6C-560C-482D-A50B-FEB668E5DAB7}" srcOrd="2" destOrd="0" presId="urn:microsoft.com/office/officeart/2005/8/layout/hProcess4"/>
    <dgm:cxn modelId="{161A4B73-D05C-49AD-BF77-9868BAFC1EEF}" type="presParOf" srcId="{78773621-9456-4A11-80DE-F0E65035763E}" destId="{91276460-7F6A-4C83-8AF8-5A7D4578DB37}" srcOrd="3" destOrd="0" presId="urn:microsoft.com/office/officeart/2005/8/layout/hProcess4"/>
    <dgm:cxn modelId="{4559D06E-103F-4BEA-AEA3-ACF18DFE2D5D}" type="presParOf" srcId="{78773621-9456-4A11-80DE-F0E65035763E}" destId="{7EB698CF-6612-4A37-B444-7DC9FC7CBA19}"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9A7D36-5E42-46E0-9B07-652DB27A9EA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C3F586-FEB1-4915-9624-77FCE1E8E2B5}">
      <dgm:prSet phldrT="[Text]"/>
      <dgm:spPr/>
      <dgm:t>
        <a:bodyPr/>
        <a:lstStyle/>
        <a:p>
          <a:r>
            <a:rPr lang="en-US" dirty="0">
              <a:solidFill>
                <a:schemeClr val="bg1"/>
              </a:solidFill>
            </a:rPr>
            <a:t>Thrust</a:t>
          </a:r>
          <a:endParaRPr lang="en-US" dirty="0"/>
        </a:p>
      </dgm:t>
    </dgm:pt>
    <dgm:pt modelId="{50BF21F1-22BE-49EB-A676-EC201A107E91}" type="parTrans" cxnId="{CD48B855-9501-4AFD-9E45-C1915E7850C1}">
      <dgm:prSet/>
      <dgm:spPr/>
      <dgm:t>
        <a:bodyPr/>
        <a:lstStyle/>
        <a:p>
          <a:endParaRPr lang="en-US"/>
        </a:p>
      </dgm:t>
    </dgm:pt>
    <dgm:pt modelId="{9F890E93-DCB1-4BD5-8885-F7DD15D9E486}" type="sibTrans" cxnId="{CD48B855-9501-4AFD-9E45-C1915E7850C1}">
      <dgm:prSet/>
      <dgm:spPr/>
      <dgm:t>
        <a:bodyPr/>
        <a:lstStyle/>
        <a:p>
          <a:endParaRPr lang="en-US"/>
        </a:p>
      </dgm:t>
    </dgm:pt>
    <dgm:pt modelId="{20F8ADA6-D7D8-4577-B0EE-07548B3CC230}">
      <dgm:prSet phldrT="[Text]"/>
      <dgm:spPr/>
      <dgm:t>
        <a:bodyPr/>
        <a:lstStyle/>
        <a:p>
          <a:r>
            <a:rPr lang="en-US" dirty="0">
              <a:solidFill>
                <a:schemeClr val="bg1"/>
              </a:solidFill>
            </a:rPr>
            <a:t>Aerodynamic forces</a:t>
          </a:r>
          <a:endParaRPr lang="en-US" dirty="0"/>
        </a:p>
      </dgm:t>
    </dgm:pt>
    <dgm:pt modelId="{5D392072-90E3-4EE3-8EE1-C4F2F41B7276}" type="parTrans" cxnId="{67B339B0-5BED-4BB1-99E7-BB959446243C}">
      <dgm:prSet/>
      <dgm:spPr/>
      <dgm:t>
        <a:bodyPr/>
        <a:lstStyle/>
        <a:p>
          <a:endParaRPr lang="en-US"/>
        </a:p>
      </dgm:t>
    </dgm:pt>
    <dgm:pt modelId="{6C3CC29F-1308-41BC-BE3C-922673DC2E96}" type="sibTrans" cxnId="{67B339B0-5BED-4BB1-99E7-BB959446243C}">
      <dgm:prSet/>
      <dgm:spPr/>
      <dgm:t>
        <a:bodyPr/>
        <a:lstStyle/>
        <a:p>
          <a:endParaRPr lang="en-US"/>
        </a:p>
      </dgm:t>
    </dgm:pt>
    <dgm:pt modelId="{27201F0F-745B-41BA-AE5C-FE8BB9887E60}">
      <dgm:prSet phldrT="[Text]"/>
      <dgm:spPr/>
      <dgm:t>
        <a:bodyPr/>
        <a:lstStyle/>
        <a:p>
          <a:r>
            <a:rPr lang="en-US" dirty="0">
              <a:solidFill>
                <a:schemeClr val="bg1"/>
              </a:solidFill>
            </a:rPr>
            <a:t>Gravity force </a:t>
          </a:r>
          <a:endParaRPr lang="en-US" dirty="0"/>
        </a:p>
      </dgm:t>
    </dgm:pt>
    <dgm:pt modelId="{1C667778-A0B6-485A-94F4-5A394A970D0C}" type="parTrans" cxnId="{D5089675-9B38-4B2E-A812-741FBAED4836}">
      <dgm:prSet/>
      <dgm:spPr/>
      <dgm:t>
        <a:bodyPr/>
        <a:lstStyle/>
        <a:p>
          <a:endParaRPr lang="en-US"/>
        </a:p>
      </dgm:t>
    </dgm:pt>
    <dgm:pt modelId="{1374DFCB-A4A2-4DB8-9898-70928F0AF12C}" type="sibTrans" cxnId="{D5089675-9B38-4B2E-A812-741FBAED4836}">
      <dgm:prSet/>
      <dgm:spPr/>
      <dgm:t>
        <a:bodyPr/>
        <a:lstStyle/>
        <a:p>
          <a:endParaRPr lang="en-US"/>
        </a:p>
      </dgm:t>
    </dgm:pt>
    <dgm:pt modelId="{76829AAF-FD64-48B0-A142-E6E0A1A512D1}" type="pres">
      <dgm:prSet presAssocID="{969A7D36-5E42-46E0-9B07-652DB27A9EA9}" presName="linear" presStyleCnt="0">
        <dgm:presLayoutVars>
          <dgm:animLvl val="lvl"/>
          <dgm:resizeHandles val="exact"/>
        </dgm:presLayoutVars>
      </dgm:prSet>
      <dgm:spPr/>
      <dgm:t>
        <a:bodyPr/>
        <a:lstStyle/>
        <a:p>
          <a:endParaRPr lang="en-US"/>
        </a:p>
      </dgm:t>
    </dgm:pt>
    <dgm:pt modelId="{70E7E962-FB1E-4C29-859A-745EF0DD293D}" type="pres">
      <dgm:prSet presAssocID="{53C3F586-FEB1-4915-9624-77FCE1E8E2B5}" presName="parentText" presStyleLbl="node1" presStyleIdx="0" presStyleCnt="3">
        <dgm:presLayoutVars>
          <dgm:chMax val="0"/>
          <dgm:bulletEnabled val="1"/>
        </dgm:presLayoutVars>
      </dgm:prSet>
      <dgm:spPr/>
      <dgm:t>
        <a:bodyPr/>
        <a:lstStyle/>
        <a:p>
          <a:endParaRPr lang="en-US"/>
        </a:p>
      </dgm:t>
    </dgm:pt>
    <dgm:pt modelId="{CB2ECE2D-4A2E-4ABD-8A37-65BC8E7C70B7}" type="pres">
      <dgm:prSet presAssocID="{9F890E93-DCB1-4BD5-8885-F7DD15D9E486}" presName="spacer" presStyleCnt="0"/>
      <dgm:spPr/>
    </dgm:pt>
    <dgm:pt modelId="{A3492501-A712-443B-86EE-88886E5F690F}" type="pres">
      <dgm:prSet presAssocID="{20F8ADA6-D7D8-4577-B0EE-07548B3CC230}" presName="parentText" presStyleLbl="node1" presStyleIdx="1" presStyleCnt="3">
        <dgm:presLayoutVars>
          <dgm:chMax val="0"/>
          <dgm:bulletEnabled val="1"/>
        </dgm:presLayoutVars>
      </dgm:prSet>
      <dgm:spPr/>
      <dgm:t>
        <a:bodyPr/>
        <a:lstStyle/>
        <a:p>
          <a:endParaRPr lang="en-US"/>
        </a:p>
      </dgm:t>
    </dgm:pt>
    <dgm:pt modelId="{152D7591-1D03-4397-97D6-4463B8083F3B}" type="pres">
      <dgm:prSet presAssocID="{6C3CC29F-1308-41BC-BE3C-922673DC2E96}" presName="spacer" presStyleCnt="0"/>
      <dgm:spPr/>
    </dgm:pt>
    <dgm:pt modelId="{8A6A91B8-DDCB-4684-ACC0-EE7F5AE072D9}" type="pres">
      <dgm:prSet presAssocID="{27201F0F-745B-41BA-AE5C-FE8BB9887E60}" presName="parentText" presStyleLbl="node1" presStyleIdx="2" presStyleCnt="3">
        <dgm:presLayoutVars>
          <dgm:chMax val="0"/>
          <dgm:bulletEnabled val="1"/>
        </dgm:presLayoutVars>
      </dgm:prSet>
      <dgm:spPr/>
      <dgm:t>
        <a:bodyPr/>
        <a:lstStyle/>
        <a:p>
          <a:endParaRPr lang="en-US"/>
        </a:p>
      </dgm:t>
    </dgm:pt>
  </dgm:ptLst>
  <dgm:cxnLst>
    <dgm:cxn modelId="{D605A331-E832-4CB8-90F4-8AE30F67C2A7}" type="presOf" srcId="{20F8ADA6-D7D8-4577-B0EE-07548B3CC230}" destId="{A3492501-A712-443B-86EE-88886E5F690F}" srcOrd="0" destOrd="0" presId="urn:microsoft.com/office/officeart/2005/8/layout/vList2"/>
    <dgm:cxn modelId="{3E78213C-FAC1-4BBF-B1B1-90408D3C08A4}" type="presOf" srcId="{969A7D36-5E42-46E0-9B07-652DB27A9EA9}" destId="{76829AAF-FD64-48B0-A142-E6E0A1A512D1}" srcOrd="0" destOrd="0" presId="urn:microsoft.com/office/officeart/2005/8/layout/vList2"/>
    <dgm:cxn modelId="{67B339B0-5BED-4BB1-99E7-BB959446243C}" srcId="{969A7D36-5E42-46E0-9B07-652DB27A9EA9}" destId="{20F8ADA6-D7D8-4577-B0EE-07548B3CC230}" srcOrd="1" destOrd="0" parTransId="{5D392072-90E3-4EE3-8EE1-C4F2F41B7276}" sibTransId="{6C3CC29F-1308-41BC-BE3C-922673DC2E96}"/>
    <dgm:cxn modelId="{A06499BB-7B3A-48E3-97EC-AAAE46FAC83E}" type="presOf" srcId="{27201F0F-745B-41BA-AE5C-FE8BB9887E60}" destId="{8A6A91B8-DDCB-4684-ACC0-EE7F5AE072D9}" srcOrd="0" destOrd="0" presId="urn:microsoft.com/office/officeart/2005/8/layout/vList2"/>
    <dgm:cxn modelId="{CD48B855-9501-4AFD-9E45-C1915E7850C1}" srcId="{969A7D36-5E42-46E0-9B07-652DB27A9EA9}" destId="{53C3F586-FEB1-4915-9624-77FCE1E8E2B5}" srcOrd="0" destOrd="0" parTransId="{50BF21F1-22BE-49EB-A676-EC201A107E91}" sibTransId="{9F890E93-DCB1-4BD5-8885-F7DD15D9E486}"/>
    <dgm:cxn modelId="{A69C52C7-39ED-44F8-8A79-1F42945E50BB}" type="presOf" srcId="{53C3F586-FEB1-4915-9624-77FCE1E8E2B5}" destId="{70E7E962-FB1E-4C29-859A-745EF0DD293D}" srcOrd="0" destOrd="0" presId="urn:microsoft.com/office/officeart/2005/8/layout/vList2"/>
    <dgm:cxn modelId="{D5089675-9B38-4B2E-A812-741FBAED4836}" srcId="{969A7D36-5E42-46E0-9B07-652DB27A9EA9}" destId="{27201F0F-745B-41BA-AE5C-FE8BB9887E60}" srcOrd="2" destOrd="0" parTransId="{1C667778-A0B6-485A-94F4-5A394A970D0C}" sibTransId="{1374DFCB-A4A2-4DB8-9898-70928F0AF12C}"/>
    <dgm:cxn modelId="{2EC092B1-0AD1-422E-AE3F-B0D9E5257C59}" type="presParOf" srcId="{76829AAF-FD64-48B0-A142-E6E0A1A512D1}" destId="{70E7E962-FB1E-4C29-859A-745EF0DD293D}" srcOrd="0" destOrd="0" presId="urn:microsoft.com/office/officeart/2005/8/layout/vList2"/>
    <dgm:cxn modelId="{92DB6723-E92C-4ADD-A09F-F9CB5802C6F7}" type="presParOf" srcId="{76829AAF-FD64-48B0-A142-E6E0A1A512D1}" destId="{CB2ECE2D-4A2E-4ABD-8A37-65BC8E7C70B7}" srcOrd="1" destOrd="0" presId="urn:microsoft.com/office/officeart/2005/8/layout/vList2"/>
    <dgm:cxn modelId="{BDE8E498-DE8E-414B-A0F0-9A84BEEBB4AB}" type="presParOf" srcId="{76829AAF-FD64-48B0-A142-E6E0A1A512D1}" destId="{A3492501-A712-443B-86EE-88886E5F690F}" srcOrd="2" destOrd="0" presId="urn:microsoft.com/office/officeart/2005/8/layout/vList2"/>
    <dgm:cxn modelId="{C289DA39-F448-491F-9E28-590CC1392C7B}" type="presParOf" srcId="{76829AAF-FD64-48B0-A142-E6E0A1A512D1}" destId="{152D7591-1D03-4397-97D6-4463B8083F3B}" srcOrd="3" destOrd="0" presId="urn:microsoft.com/office/officeart/2005/8/layout/vList2"/>
    <dgm:cxn modelId="{3CA9D3DC-2121-4074-B7F2-BC0A89042BCF}" type="presParOf" srcId="{76829AAF-FD64-48B0-A142-E6E0A1A512D1}" destId="{8A6A91B8-DDCB-4684-ACC0-EE7F5AE072D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59ECA4-9EDC-4B6F-9532-19B0F3DF6E18}" type="doc">
      <dgm:prSet loTypeId="urn:microsoft.com/office/officeart/2005/8/layout/list1" loCatId="list" qsTypeId="urn:microsoft.com/office/officeart/2005/8/quickstyle/3d3" qsCatId="3D" csTypeId="urn:microsoft.com/office/officeart/2005/8/colors/accent1_2" csCatId="accent1" phldr="1"/>
      <dgm:spPr/>
      <dgm:t>
        <a:bodyPr/>
        <a:lstStyle/>
        <a:p>
          <a:endParaRPr lang="en-US"/>
        </a:p>
      </dgm:t>
    </dgm:pt>
    <dgm:pt modelId="{5F53CA7F-BC3A-4C6C-86C9-194448831187}">
      <dgm:prSet phldrT="[Text]" custT="1"/>
      <dgm:spPr/>
      <dgm:t>
        <a:bodyPr/>
        <a:lstStyle/>
        <a:p>
          <a:r>
            <a:rPr lang="en-US" sz="2000" dirty="0"/>
            <a:t>Step 1</a:t>
          </a:r>
        </a:p>
      </dgm:t>
    </dgm:pt>
    <dgm:pt modelId="{00B7E888-267F-47FC-8D7B-902EF544F5AC}" type="parTrans" cxnId="{E0C4B65D-B7CB-44C7-BAF0-8095D148CDB0}">
      <dgm:prSet/>
      <dgm:spPr/>
      <dgm:t>
        <a:bodyPr/>
        <a:lstStyle/>
        <a:p>
          <a:endParaRPr lang="en-US"/>
        </a:p>
      </dgm:t>
    </dgm:pt>
    <dgm:pt modelId="{2C6CACCB-F4A4-43D7-A930-4ED8693DD4B8}" type="sibTrans" cxnId="{E0C4B65D-B7CB-44C7-BAF0-8095D148CDB0}">
      <dgm:prSet/>
      <dgm:spPr/>
      <dgm:t>
        <a:bodyPr/>
        <a:lstStyle/>
        <a:p>
          <a:endParaRPr lang="en-US"/>
        </a:p>
      </dgm:t>
    </dgm:pt>
    <dgm:pt modelId="{85E8C8FD-7009-420C-915C-139D102B7D29}">
      <dgm:prSet phldrT="[Text]" custT="1"/>
      <dgm:spPr/>
      <dgm:t>
        <a:bodyPr/>
        <a:lstStyle/>
        <a:p>
          <a:r>
            <a:rPr lang="en-GB" sz="2000" dirty="0"/>
            <a:t>step4</a:t>
          </a:r>
          <a:endParaRPr lang="en-US" sz="2000" dirty="0"/>
        </a:p>
      </dgm:t>
    </dgm:pt>
    <dgm:pt modelId="{AF4BDF35-71EF-456D-9F6E-F5061FAAB962}" type="parTrans" cxnId="{F885B55D-AF02-42F8-BCAB-C73C6659A7AD}">
      <dgm:prSet/>
      <dgm:spPr/>
      <dgm:t>
        <a:bodyPr/>
        <a:lstStyle/>
        <a:p>
          <a:endParaRPr lang="en-US"/>
        </a:p>
      </dgm:t>
    </dgm:pt>
    <dgm:pt modelId="{12CF25AE-25FD-4826-B67E-AAAC08A50215}" type="sibTrans" cxnId="{F885B55D-AF02-42F8-BCAB-C73C6659A7AD}">
      <dgm:prSet/>
      <dgm:spPr/>
      <dgm:t>
        <a:bodyPr/>
        <a:lstStyle/>
        <a:p>
          <a:endParaRPr lang="en-US"/>
        </a:p>
      </dgm:t>
    </dgm:pt>
    <dgm:pt modelId="{99F94771-E4ED-472E-A384-B65F0DD6E4A8}">
      <dgm:prSet custT="1"/>
      <dgm:spPr/>
      <dgm:t>
        <a:bodyPr/>
        <a:lstStyle/>
        <a:p>
          <a:r>
            <a:rPr lang="en-GB" sz="2000" dirty="0"/>
            <a:t>step3</a:t>
          </a:r>
          <a:endParaRPr lang="en-US" sz="2000" dirty="0"/>
        </a:p>
      </dgm:t>
    </dgm:pt>
    <dgm:pt modelId="{B39572C9-F4E9-46A5-8451-2E8CBD4E5DD6}" type="parTrans" cxnId="{CE6DF429-EA3C-4071-ABD1-E6388F4A07F1}">
      <dgm:prSet/>
      <dgm:spPr/>
      <dgm:t>
        <a:bodyPr/>
        <a:lstStyle/>
        <a:p>
          <a:endParaRPr lang="en-US"/>
        </a:p>
      </dgm:t>
    </dgm:pt>
    <dgm:pt modelId="{7F43BC6F-376A-4B2B-B80C-1EA8ACC9C5B1}" type="sibTrans" cxnId="{CE6DF429-EA3C-4071-ABD1-E6388F4A07F1}">
      <dgm:prSet/>
      <dgm:spPr/>
      <dgm:t>
        <a:bodyPr/>
        <a:lstStyle/>
        <a:p>
          <a:endParaRPr lang="en-US"/>
        </a:p>
      </dgm:t>
    </dgm:pt>
    <dgm:pt modelId="{ADB3D1BC-FCB7-442E-A098-5FE3D2F552E6}">
      <dgm:prSet custT="1"/>
      <dgm:spPr/>
      <dgm:t>
        <a:bodyPr/>
        <a:lstStyle/>
        <a:p>
          <a:r>
            <a:rPr lang="en-GB" sz="1600" b="1" dirty="0"/>
            <a:t>Recast each variable in terms of a steady-state value and a </a:t>
          </a:r>
          <a:r>
            <a:rPr lang="en-US" sz="1600" b="1" dirty="0"/>
            <a:t>perturbed value.</a:t>
          </a:r>
        </a:p>
      </dgm:t>
    </dgm:pt>
    <dgm:pt modelId="{F4F9BDE8-05B3-49B3-AE57-C01AEDB4557F}" type="parTrans" cxnId="{E3621DFD-0D97-4767-98BC-A193A1F8879C}">
      <dgm:prSet/>
      <dgm:spPr/>
      <dgm:t>
        <a:bodyPr/>
        <a:lstStyle/>
        <a:p>
          <a:endParaRPr lang="en-US"/>
        </a:p>
      </dgm:t>
    </dgm:pt>
    <dgm:pt modelId="{A8C294B3-30D3-4097-B375-47F9DBC5253D}" type="sibTrans" cxnId="{E3621DFD-0D97-4767-98BC-A193A1F8879C}">
      <dgm:prSet/>
      <dgm:spPr/>
      <dgm:t>
        <a:bodyPr/>
        <a:lstStyle/>
        <a:p>
          <a:endParaRPr lang="en-US"/>
        </a:p>
      </dgm:t>
    </dgm:pt>
    <dgm:pt modelId="{94F4FFA3-6B8F-4D89-B188-3C6A4FC1DFED}">
      <dgm:prSet custT="1"/>
      <dgm:spPr/>
      <dgm:t>
        <a:bodyPr/>
        <a:lstStyle/>
        <a:p>
          <a:r>
            <a:rPr lang="en-GB" sz="2000" dirty="0"/>
            <a:t>step2</a:t>
          </a:r>
          <a:endParaRPr lang="en-US" sz="2000" dirty="0"/>
        </a:p>
      </dgm:t>
    </dgm:pt>
    <dgm:pt modelId="{34953C74-C74E-4698-87DE-EBEB02776924}" type="sibTrans" cxnId="{483F9E2F-93C5-4A1B-B3A8-B6D1C3333538}">
      <dgm:prSet/>
      <dgm:spPr/>
      <dgm:t>
        <a:bodyPr/>
        <a:lstStyle/>
        <a:p>
          <a:endParaRPr lang="en-US"/>
        </a:p>
      </dgm:t>
    </dgm:pt>
    <dgm:pt modelId="{ABE4CE76-2F65-4A52-B6AD-5EB2E2736D73}" type="parTrans" cxnId="{483F9E2F-93C5-4A1B-B3A8-B6D1C3333538}">
      <dgm:prSet/>
      <dgm:spPr/>
      <dgm:t>
        <a:bodyPr/>
        <a:lstStyle/>
        <a:p>
          <a:endParaRPr lang="en-US"/>
        </a:p>
      </dgm:t>
    </dgm:pt>
    <dgm:pt modelId="{1708E892-DB50-46E8-9DC4-C9F089597B65}">
      <dgm:prSet custT="1"/>
      <dgm:spPr/>
      <dgm:t>
        <a:bodyPr/>
        <a:lstStyle/>
        <a:p>
          <a:r>
            <a:rPr lang="en-GB" sz="1600" b="1" dirty="0"/>
            <a:t>Apply the small-angle assumption to trig functions of perturbed angle </a:t>
          </a:r>
          <a:endParaRPr lang="en-US" sz="1600" b="1" dirty="0"/>
        </a:p>
      </dgm:t>
    </dgm:pt>
    <dgm:pt modelId="{1974ACAA-BFC3-4479-AEA3-38FAFC065195}" type="parTrans" cxnId="{AC09089D-1BA0-4FFD-881A-F66A50039BB9}">
      <dgm:prSet/>
      <dgm:spPr/>
      <dgm:t>
        <a:bodyPr/>
        <a:lstStyle/>
        <a:p>
          <a:endParaRPr lang="en-US"/>
        </a:p>
      </dgm:t>
    </dgm:pt>
    <dgm:pt modelId="{8833896E-D0E2-4622-8D8D-802573EDBA29}" type="sibTrans" cxnId="{AC09089D-1BA0-4FFD-881A-F66A50039BB9}">
      <dgm:prSet/>
      <dgm:spPr/>
      <dgm:t>
        <a:bodyPr/>
        <a:lstStyle/>
        <a:p>
          <a:endParaRPr lang="en-US"/>
        </a:p>
      </dgm:t>
    </dgm:pt>
    <dgm:pt modelId="{40D750C6-E128-49AD-A9A6-1750908731FB}">
      <dgm:prSet custT="1"/>
      <dgm:spPr/>
      <dgm:t>
        <a:bodyPr/>
        <a:lstStyle/>
        <a:p>
          <a:r>
            <a:rPr lang="en-GB" sz="1600" b="1" dirty="0"/>
            <a:t>Assume products of small perturbations are negligible.</a:t>
          </a:r>
          <a:endParaRPr lang="en-US" sz="1600" b="1" dirty="0"/>
        </a:p>
      </dgm:t>
    </dgm:pt>
    <dgm:pt modelId="{C9ECF73C-49DD-4ACD-8596-C2F8F87B825F}" type="parTrans" cxnId="{00DB20B1-E85A-402B-B22A-C41ECF1F1DBB}">
      <dgm:prSet/>
      <dgm:spPr/>
      <dgm:t>
        <a:bodyPr/>
        <a:lstStyle/>
        <a:p>
          <a:endParaRPr lang="en-US"/>
        </a:p>
      </dgm:t>
    </dgm:pt>
    <dgm:pt modelId="{C8BFD8DB-ADF0-4B9E-8E13-CD5FE3C4785E}" type="sibTrans" cxnId="{00DB20B1-E85A-402B-B22A-C41ECF1F1DBB}">
      <dgm:prSet/>
      <dgm:spPr/>
      <dgm:t>
        <a:bodyPr/>
        <a:lstStyle/>
        <a:p>
          <a:endParaRPr lang="en-US"/>
        </a:p>
      </dgm:t>
    </dgm:pt>
    <dgm:pt modelId="{5A5DC7E8-E8CF-45E0-81A0-EEF80C271C79}">
      <dgm:prSet custT="1"/>
      <dgm:spPr/>
      <dgm:t>
        <a:bodyPr/>
        <a:lstStyle/>
        <a:p>
          <a:r>
            <a:rPr lang="en-GB" sz="1600" b="1" dirty="0"/>
            <a:t>Remove the steady-state equation from the perturbed </a:t>
          </a:r>
          <a:r>
            <a:rPr lang="en-US" sz="1600" b="1" dirty="0"/>
            <a:t>equation.</a:t>
          </a:r>
        </a:p>
      </dgm:t>
    </dgm:pt>
    <dgm:pt modelId="{9C12EFB1-5A74-4CAB-9DCF-EE7FF2907D87}" type="parTrans" cxnId="{B1C387AE-1AAC-4DE8-B7B4-AB8DBC2C6745}">
      <dgm:prSet/>
      <dgm:spPr/>
      <dgm:t>
        <a:bodyPr/>
        <a:lstStyle/>
        <a:p>
          <a:endParaRPr lang="en-US"/>
        </a:p>
      </dgm:t>
    </dgm:pt>
    <dgm:pt modelId="{BD50ADBF-5488-430D-873A-F2E61C773035}" type="sibTrans" cxnId="{B1C387AE-1AAC-4DE8-B7B4-AB8DBC2C6745}">
      <dgm:prSet/>
      <dgm:spPr/>
      <dgm:t>
        <a:bodyPr/>
        <a:lstStyle/>
        <a:p>
          <a:endParaRPr lang="en-US"/>
        </a:p>
      </dgm:t>
    </dgm:pt>
    <dgm:pt modelId="{FCC0C930-EF35-4F28-B6EE-251E6862C63D}" type="pres">
      <dgm:prSet presAssocID="{DC59ECA4-9EDC-4B6F-9532-19B0F3DF6E18}" presName="linear" presStyleCnt="0">
        <dgm:presLayoutVars>
          <dgm:dir/>
          <dgm:animLvl val="lvl"/>
          <dgm:resizeHandles val="exact"/>
        </dgm:presLayoutVars>
      </dgm:prSet>
      <dgm:spPr/>
      <dgm:t>
        <a:bodyPr/>
        <a:lstStyle/>
        <a:p>
          <a:endParaRPr lang="en-US"/>
        </a:p>
      </dgm:t>
    </dgm:pt>
    <dgm:pt modelId="{FB2BAB01-C989-423C-8CD9-0C22DE56DB65}" type="pres">
      <dgm:prSet presAssocID="{5F53CA7F-BC3A-4C6C-86C9-194448831187}" presName="parentLin" presStyleCnt="0"/>
      <dgm:spPr/>
    </dgm:pt>
    <dgm:pt modelId="{97F5B182-0FA6-4432-9AD0-B16F84A6E0A6}" type="pres">
      <dgm:prSet presAssocID="{5F53CA7F-BC3A-4C6C-86C9-194448831187}" presName="parentLeftMargin" presStyleLbl="node1" presStyleIdx="0" presStyleCnt="4"/>
      <dgm:spPr/>
      <dgm:t>
        <a:bodyPr/>
        <a:lstStyle/>
        <a:p>
          <a:endParaRPr lang="en-US"/>
        </a:p>
      </dgm:t>
    </dgm:pt>
    <dgm:pt modelId="{B8BE5590-42CA-40E2-8203-7FC6038AC9BC}" type="pres">
      <dgm:prSet presAssocID="{5F53CA7F-BC3A-4C6C-86C9-194448831187}" presName="parentText" presStyleLbl="node1" presStyleIdx="0" presStyleCnt="4" custScaleY="211720">
        <dgm:presLayoutVars>
          <dgm:chMax val="0"/>
          <dgm:bulletEnabled val="1"/>
        </dgm:presLayoutVars>
      </dgm:prSet>
      <dgm:spPr/>
      <dgm:t>
        <a:bodyPr/>
        <a:lstStyle/>
        <a:p>
          <a:endParaRPr lang="en-US"/>
        </a:p>
      </dgm:t>
    </dgm:pt>
    <dgm:pt modelId="{EC50A555-5AE2-4062-A327-5C0A49F57D70}" type="pres">
      <dgm:prSet presAssocID="{5F53CA7F-BC3A-4C6C-86C9-194448831187}" presName="negativeSpace" presStyleCnt="0"/>
      <dgm:spPr/>
    </dgm:pt>
    <dgm:pt modelId="{B9494F21-5FC1-4C05-8138-BD7BA507F574}" type="pres">
      <dgm:prSet presAssocID="{5F53CA7F-BC3A-4C6C-86C9-194448831187}" presName="childText" presStyleLbl="conFgAcc1" presStyleIdx="0" presStyleCnt="4" custScaleY="134394">
        <dgm:presLayoutVars>
          <dgm:bulletEnabled val="1"/>
        </dgm:presLayoutVars>
      </dgm:prSet>
      <dgm:spPr/>
      <dgm:t>
        <a:bodyPr/>
        <a:lstStyle/>
        <a:p>
          <a:endParaRPr lang="en-US"/>
        </a:p>
      </dgm:t>
    </dgm:pt>
    <dgm:pt modelId="{26E48BE1-DAE2-41D9-89DB-369C27F0299E}" type="pres">
      <dgm:prSet presAssocID="{2C6CACCB-F4A4-43D7-A930-4ED8693DD4B8}" presName="spaceBetweenRectangles" presStyleCnt="0"/>
      <dgm:spPr/>
    </dgm:pt>
    <dgm:pt modelId="{A8959008-E1A7-4F84-9A16-63FF74E37B0B}" type="pres">
      <dgm:prSet presAssocID="{94F4FFA3-6B8F-4D89-B188-3C6A4FC1DFED}" presName="parentLin" presStyleCnt="0"/>
      <dgm:spPr/>
    </dgm:pt>
    <dgm:pt modelId="{CA9373BB-5E74-4595-B826-B2912CEB03AD}" type="pres">
      <dgm:prSet presAssocID="{94F4FFA3-6B8F-4D89-B188-3C6A4FC1DFED}" presName="parentLeftMargin" presStyleLbl="node1" presStyleIdx="0" presStyleCnt="4"/>
      <dgm:spPr/>
      <dgm:t>
        <a:bodyPr/>
        <a:lstStyle/>
        <a:p>
          <a:endParaRPr lang="en-US"/>
        </a:p>
      </dgm:t>
    </dgm:pt>
    <dgm:pt modelId="{04A44916-160F-4FE0-AF4F-14AF04A66A70}" type="pres">
      <dgm:prSet presAssocID="{94F4FFA3-6B8F-4D89-B188-3C6A4FC1DFED}" presName="parentText" presStyleLbl="node1" presStyleIdx="1" presStyleCnt="4" custScaleY="221894">
        <dgm:presLayoutVars>
          <dgm:chMax val="0"/>
          <dgm:bulletEnabled val="1"/>
        </dgm:presLayoutVars>
      </dgm:prSet>
      <dgm:spPr/>
      <dgm:t>
        <a:bodyPr/>
        <a:lstStyle/>
        <a:p>
          <a:endParaRPr lang="en-US"/>
        </a:p>
      </dgm:t>
    </dgm:pt>
    <dgm:pt modelId="{DF539C74-92EE-4530-96B3-DCEC1139152A}" type="pres">
      <dgm:prSet presAssocID="{94F4FFA3-6B8F-4D89-B188-3C6A4FC1DFED}" presName="negativeSpace" presStyleCnt="0"/>
      <dgm:spPr/>
    </dgm:pt>
    <dgm:pt modelId="{AB5F6702-03EB-4AF2-860D-E17B8748BACD}" type="pres">
      <dgm:prSet presAssocID="{94F4FFA3-6B8F-4D89-B188-3C6A4FC1DFED}" presName="childText" presStyleLbl="conFgAcc1" presStyleIdx="1" presStyleCnt="4" custScaleY="114952">
        <dgm:presLayoutVars>
          <dgm:bulletEnabled val="1"/>
        </dgm:presLayoutVars>
      </dgm:prSet>
      <dgm:spPr/>
      <dgm:t>
        <a:bodyPr/>
        <a:lstStyle/>
        <a:p>
          <a:endParaRPr lang="en-US"/>
        </a:p>
      </dgm:t>
    </dgm:pt>
    <dgm:pt modelId="{5816B562-C51D-41EE-8F2E-D390DFAADE79}" type="pres">
      <dgm:prSet presAssocID="{34953C74-C74E-4698-87DE-EBEB02776924}" presName="spaceBetweenRectangles" presStyleCnt="0"/>
      <dgm:spPr/>
    </dgm:pt>
    <dgm:pt modelId="{3E9CEB50-AFBF-4084-959F-6B0785D62CE9}" type="pres">
      <dgm:prSet presAssocID="{99F94771-E4ED-472E-A384-B65F0DD6E4A8}" presName="parentLin" presStyleCnt="0"/>
      <dgm:spPr/>
    </dgm:pt>
    <dgm:pt modelId="{1087C10C-9FA3-4D63-A29C-2180133758B1}" type="pres">
      <dgm:prSet presAssocID="{99F94771-E4ED-472E-A384-B65F0DD6E4A8}" presName="parentLeftMargin" presStyleLbl="node1" presStyleIdx="1" presStyleCnt="4"/>
      <dgm:spPr/>
      <dgm:t>
        <a:bodyPr/>
        <a:lstStyle/>
        <a:p>
          <a:endParaRPr lang="en-US"/>
        </a:p>
      </dgm:t>
    </dgm:pt>
    <dgm:pt modelId="{8708D658-C549-4A82-948E-76B07C404EA9}" type="pres">
      <dgm:prSet presAssocID="{99F94771-E4ED-472E-A384-B65F0DD6E4A8}" presName="parentText" presStyleLbl="node1" presStyleIdx="2" presStyleCnt="4" custScaleY="204965">
        <dgm:presLayoutVars>
          <dgm:chMax val="0"/>
          <dgm:bulletEnabled val="1"/>
        </dgm:presLayoutVars>
      </dgm:prSet>
      <dgm:spPr/>
      <dgm:t>
        <a:bodyPr/>
        <a:lstStyle/>
        <a:p>
          <a:endParaRPr lang="en-US"/>
        </a:p>
      </dgm:t>
    </dgm:pt>
    <dgm:pt modelId="{42F80558-8458-44F3-A67F-149281805E7B}" type="pres">
      <dgm:prSet presAssocID="{99F94771-E4ED-472E-A384-B65F0DD6E4A8}" presName="negativeSpace" presStyleCnt="0"/>
      <dgm:spPr/>
    </dgm:pt>
    <dgm:pt modelId="{C86B6635-E9BD-40EE-9D50-6E5DF1C42AE1}" type="pres">
      <dgm:prSet presAssocID="{99F94771-E4ED-472E-A384-B65F0DD6E4A8}" presName="childText" presStyleLbl="conFgAcc1" presStyleIdx="2" presStyleCnt="4" custScaleY="166455">
        <dgm:presLayoutVars>
          <dgm:bulletEnabled val="1"/>
        </dgm:presLayoutVars>
      </dgm:prSet>
      <dgm:spPr/>
      <dgm:t>
        <a:bodyPr/>
        <a:lstStyle/>
        <a:p>
          <a:endParaRPr lang="en-US"/>
        </a:p>
      </dgm:t>
    </dgm:pt>
    <dgm:pt modelId="{DFF33D73-85D0-417D-B582-3074053A19C5}" type="pres">
      <dgm:prSet presAssocID="{7F43BC6F-376A-4B2B-B80C-1EA8ACC9C5B1}" presName="spaceBetweenRectangles" presStyleCnt="0"/>
      <dgm:spPr/>
    </dgm:pt>
    <dgm:pt modelId="{B1175410-6FDB-496B-B5D4-AE0D81B75209}" type="pres">
      <dgm:prSet presAssocID="{85E8C8FD-7009-420C-915C-139D102B7D29}" presName="parentLin" presStyleCnt="0"/>
      <dgm:spPr/>
    </dgm:pt>
    <dgm:pt modelId="{9FDE58BF-746C-4B50-BAB7-67507F793279}" type="pres">
      <dgm:prSet presAssocID="{85E8C8FD-7009-420C-915C-139D102B7D29}" presName="parentLeftMargin" presStyleLbl="node1" presStyleIdx="2" presStyleCnt="4"/>
      <dgm:spPr/>
      <dgm:t>
        <a:bodyPr/>
        <a:lstStyle/>
        <a:p>
          <a:endParaRPr lang="en-US"/>
        </a:p>
      </dgm:t>
    </dgm:pt>
    <dgm:pt modelId="{D15494BA-17C2-441D-81B8-EF01B66DE7DA}" type="pres">
      <dgm:prSet presAssocID="{85E8C8FD-7009-420C-915C-139D102B7D29}" presName="parentText" presStyleLbl="node1" presStyleIdx="3" presStyleCnt="4" custScaleY="226734">
        <dgm:presLayoutVars>
          <dgm:chMax val="0"/>
          <dgm:bulletEnabled val="1"/>
        </dgm:presLayoutVars>
      </dgm:prSet>
      <dgm:spPr/>
      <dgm:t>
        <a:bodyPr/>
        <a:lstStyle/>
        <a:p>
          <a:endParaRPr lang="en-US"/>
        </a:p>
      </dgm:t>
    </dgm:pt>
    <dgm:pt modelId="{59FDAD78-7BE3-4A12-A17E-92B2E80D20D0}" type="pres">
      <dgm:prSet presAssocID="{85E8C8FD-7009-420C-915C-139D102B7D29}" presName="negativeSpace" presStyleCnt="0"/>
      <dgm:spPr/>
    </dgm:pt>
    <dgm:pt modelId="{F69BF018-3301-4451-8197-50ED4979F837}" type="pres">
      <dgm:prSet presAssocID="{85E8C8FD-7009-420C-915C-139D102B7D29}" presName="childText" presStyleLbl="conFgAcc1" presStyleIdx="3" presStyleCnt="4" custScaleY="123833">
        <dgm:presLayoutVars>
          <dgm:bulletEnabled val="1"/>
        </dgm:presLayoutVars>
      </dgm:prSet>
      <dgm:spPr/>
      <dgm:t>
        <a:bodyPr/>
        <a:lstStyle/>
        <a:p>
          <a:endParaRPr lang="en-US"/>
        </a:p>
      </dgm:t>
    </dgm:pt>
  </dgm:ptLst>
  <dgm:cxnLst>
    <dgm:cxn modelId="{00DB20B1-E85A-402B-B22A-C41ECF1F1DBB}" srcId="{99F94771-E4ED-472E-A384-B65F0DD6E4A8}" destId="{40D750C6-E128-49AD-A9A6-1750908731FB}" srcOrd="0" destOrd="0" parTransId="{C9ECF73C-49DD-4ACD-8596-C2F8F87B825F}" sibTransId="{C8BFD8DB-ADF0-4B9E-8E13-CD5FE3C4785E}"/>
    <dgm:cxn modelId="{4F6244CD-188C-45D3-A7ED-A38D87191962}" type="presOf" srcId="{5A5DC7E8-E8CF-45E0-81A0-EEF80C271C79}" destId="{F69BF018-3301-4451-8197-50ED4979F837}" srcOrd="0" destOrd="0" presId="urn:microsoft.com/office/officeart/2005/8/layout/list1"/>
    <dgm:cxn modelId="{AAC3F020-11D6-4D43-812B-32EB407A2226}" type="presOf" srcId="{85E8C8FD-7009-420C-915C-139D102B7D29}" destId="{D15494BA-17C2-441D-81B8-EF01B66DE7DA}" srcOrd="1" destOrd="0" presId="urn:microsoft.com/office/officeart/2005/8/layout/list1"/>
    <dgm:cxn modelId="{4BB5980D-E312-4A89-9B2A-7FCC5C59DC0B}" type="presOf" srcId="{40D750C6-E128-49AD-A9A6-1750908731FB}" destId="{C86B6635-E9BD-40EE-9D50-6E5DF1C42AE1}" srcOrd="0" destOrd="0" presId="urn:microsoft.com/office/officeart/2005/8/layout/list1"/>
    <dgm:cxn modelId="{AC09089D-1BA0-4FFD-881A-F66A50039BB9}" srcId="{94F4FFA3-6B8F-4D89-B188-3C6A4FC1DFED}" destId="{1708E892-DB50-46E8-9DC4-C9F089597B65}" srcOrd="0" destOrd="0" parTransId="{1974ACAA-BFC3-4479-AEA3-38FAFC065195}" sibTransId="{8833896E-D0E2-4622-8D8D-802573EDBA29}"/>
    <dgm:cxn modelId="{CFEC541A-0A70-4EA6-A1A1-3ABF6A150E1E}" type="presOf" srcId="{ADB3D1BC-FCB7-442E-A098-5FE3D2F552E6}" destId="{B9494F21-5FC1-4C05-8138-BD7BA507F574}" srcOrd="0" destOrd="0" presId="urn:microsoft.com/office/officeart/2005/8/layout/list1"/>
    <dgm:cxn modelId="{483F9E2F-93C5-4A1B-B3A8-B6D1C3333538}" srcId="{DC59ECA4-9EDC-4B6F-9532-19B0F3DF6E18}" destId="{94F4FFA3-6B8F-4D89-B188-3C6A4FC1DFED}" srcOrd="1" destOrd="0" parTransId="{ABE4CE76-2F65-4A52-B6AD-5EB2E2736D73}" sibTransId="{34953C74-C74E-4698-87DE-EBEB02776924}"/>
    <dgm:cxn modelId="{BE19A6AB-3AD8-4E5F-AF4B-869F26921162}" type="presOf" srcId="{99F94771-E4ED-472E-A384-B65F0DD6E4A8}" destId="{8708D658-C549-4A82-948E-76B07C404EA9}" srcOrd="1" destOrd="0" presId="urn:microsoft.com/office/officeart/2005/8/layout/list1"/>
    <dgm:cxn modelId="{E0C4B65D-B7CB-44C7-BAF0-8095D148CDB0}" srcId="{DC59ECA4-9EDC-4B6F-9532-19B0F3DF6E18}" destId="{5F53CA7F-BC3A-4C6C-86C9-194448831187}" srcOrd="0" destOrd="0" parTransId="{00B7E888-267F-47FC-8D7B-902EF544F5AC}" sibTransId="{2C6CACCB-F4A4-43D7-A930-4ED8693DD4B8}"/>
    <dgm:cxn modelId="{04C732FB-4C53-4EC6-8507-781A24F450C8}" type="presOf" srcId="{5F53CA7F-BC3A-4C6C-86C9-194448831187}" destId="{97F5B182-0FA6-4432-9AD0-B16F84A6E0A6}" srcOrd="0" destOrd="0" presId="urn:microsoft.com/office/officeart/2005/8/layout/list1"/>
    <dgm:cxn modelId="{CE6DF429-EA3C-4071-ABD1-E6388F4A07F1}" srcId="{DC59ECA4-9EDC-4B6F-9532-19B0F3DF6E18}" destId="{99F94771-E4ED-472E-A384-B65F0DD6E4A8}" srcOrd="2" destOrd="0" parTransId="{B39572C9-F4E9-46A5-8451-2E8CBD4E5DD6}" sibTransId="{7F43BC6F-376A-4B2B-B80C-1EA8ACC9C5B1}"/>
    <dgm:cxn modelId="{E3621DFD-0D97-4767-98BC-A193A1F8879C}" srcId="{5F53CA7F-BC3A-4C6C-86C9-194448831187}" destId="{ADB3D1BC-FCB7-442E-A098-5FE3D2F552E6}" srcOrd="0" destOrd="0" parTransId="{F4F9BDE8-05B3-49B3-AE57-C01AEDB4557F}" sibTransId="{A8C294B3-30D3-4097-B375-47F9DBC5253D}"/>
    <dgm:cxn modelId="{74D03AE7-65A0-4FCC-AAAE-C9BA253805E1}" type="presOf" srcId="{94F4FFA3-6B8F-4D89-B188-3C6A4FC1DFED}" destId="{CA9373BB-5E74-4595-B826-B2912CEB03AD}" srcOrd="0" destOrd="0" presId="urn:microsoft.com/office/officeart/2005/8/layout/list1"/>
    <dgm:cxn modelId="{B2079B33-4539-4197-BD35-6469266B6F18}" type="presOf" srcId="{85E8C8FD-7009-420C-915C-139D102B7D29}" destId="{9FDE58BF-746C-4B50-BAB7-67507F793279}" srcOrd="0" destOrd="0" presId="urn:microsoft.com/office/officeart/2005/8/layout/list1"/>
    <dgm:cxn modelId="{BBF01DC5-A62F-48B0-B7BA-287D5A07121D}" type="presOf" srcId="{1708E892-DB50-46E8-9DC4-C9F089597B65}" destId="{AB5F6702-03EB-4AF2-860D-E17B8748BACD}" srcOrd="0" destOrd="0" presId="urn:microsoft.com/office/officeart/2005/8/layout/list1"/>
    <dgm:cxn modelId="{5727A04D-3AED-44A6-8C74-5784C0E3A78B}" type="presOf" srcId="{5F53CA7F-BC3A-4C6C-86C9-194448831187}" destId="{B8BE5590-42CA-40E2-8203-7FC6038AC9BC}" srcOrd="1" destOrd="0" presId="urn:microsoft.com/office/officeart/2005/8/layout/list1"/>
    <dgm:cxn modelId="{B8B49E20-042A-4220-B1C9-56B6CED32223}" type="presOf" srcId="{99F94771-E4ED-472E-A384-B65F0DD6E4A8}" destId="{1087C10C-9FA3-4D63-A29C-2180133758B1}" srcOrd="0" destOrd="0" presId="urn:microsoft.com/office/officeart/2005/8/layout/list1"/>
    <dgm:cxn modelId="{12E20D25-0833-491F-9568-16BEB4F2B4D5}" type="presOf" srcId="{94F4FFA3-6B8F-4D89-B188-3C6A4FC1DFED}" destId="{04A44916-160F-4FE0-AF4F-14AF04A66A70}" srcOrd="1" destOrd="0" presId="urn:microsoft.com/office/officeart/2005/8/layout/list1"/>
    <dgm:cxn modelId="{794C7E8C-F7B1-40AE-B840-A275FE537FEE}" type="presOf" srcId="{DC59ECA4-9EDC-4B6F-9532-19B0F3DF6E18}" destId="{FCC0C930-EF35-4F28-B6EE-251E6862C63D}" srcOrd="0" destOrd="0" presId="urn:microsoft.com/office/officeart/2005/8/layout/list1"/>
    <dgm:cxn modelId="{F885B55D-AF02-42F8-BCAB-C73C6659A7AD}" srcId="{DC59ECA4-9EDC-4B6F-9532-19B0F3DF6E18}" destId="{85E8C8FD-7009-420C-915C-139D102B7D29}" srcOrd="3" destOrd="0" parTransId="{AF4BDF35-71EF-456D-9F6E-F5061FAAB962}" sibTransId="{12CF25AE-25FD-4826-B67E-AAAC08A50215}"/>
    <dgm:cxn modelId="{B1C387AE-1AAC-4DE8-B7B4-AB8DBC2C6745}" srcId="{85E8C8FD-7009-420C-915C-139D102B7D29}" destId="{5A5DC7E8-E8CF-45E0-81A0-EEF80C271C79}" srcOrd="0" destOrd="0" parTransId="{9C12EFB1-5A74-4CAB-9DCF-EE7FF2907D87}" sibTransId="{BD50ADBF-5488-430D-873A-F2E61C773035}"/>
    <dgm:cxn modelId="{6079D816-452C-41A0-9507-891E4413B9EC}" type="presParOf" srcId="{FCC0C930-EF35-4F28-B6EE-251E6862C63D}" destId="{FB2BAB01-C989-423C-8CD9-0C22DE56DB65}" srcOrd="0" destOrd="0" presId="urn:microsoft.com/office/officeart/2005/8/layout/list1"/>
    <dgm:cxn modelId="{04809F38-17CE-41EA-B9F3-FB31B6E04792}" type="presParOf" srcId="{FB2BAB01-C989-423C-8CD9-0C22DE56DB65}" destId="{97F5B182-0FA6-4432-9AD0-B16F84A6E0A6}" srcOrd="0" destOrd="0" presId="urn:microsoft.com/office/officeart/2005/8/layout/list1"/>
    <dgm:cxn modelId="{A3A50C24-239D-4157-904B-B4E316D27DB1}" type="presParOf" srcId="{FB2BAB01-C989-423C-8CD9-0C22DE56DB65}" destId="{B8BE5590-42CA-40E2-8203-7FC6038AC9BC}" srcOrd="1" destOrd="0" presId="urn:microsoft.com/office/officeart/2005/8/layout/list1"/>
    <dgm:cxn modelId="{898D9B69-A175-467D-BEDF-DB6ACB463D6C}" type="presParOf" srcId="{FCC0C930-EF35-4F28-B6EE-251E6862C63D}" destId="{EC50A555-5AE2-4062-A327-5C0A49F57D70}" srcOrd="1" destOrd="0" presId="urn:microsoft.com/office/officeart/2005/8/layout/list1"/>
    <dgm:cxn modelId="{578CC14C-6B45-4B60-ADF0-8C0B4785D73A}" type="presParOf" srcId="{FCC0C930-EF35-4F28-B6EE-251E6862C63D}" destId="{B9494F21-5FC1-4C05-8138-BD7BA507F574}" srcOrd="2" destOrd="0" presId="urn:microsoft.com/office/officeart/2005/8/layout/list1"/>
    <dgm:cxn modelId="{4CCBE9F5-BA11-410E-90B7-EE818B260844}" type="presParOf" srcId="{FCC0C930-EF35-4F28-B6EE-251E6862C63D}" destId="{26E48BE1-DAE2-41D9-89DB-369C27F0299E}" srcOrd="3" destOrd="0" presId="urn:microsoft.com/office/officeart/2005/8/layout/list1"/>
    <dgm:cxn modelId="{49C56680-CEE2-4E09-A26A-7F985BF3451E}" type="presParOf" srcId="{FCC0C930-EF35-4F28-B6EE-251E6862C63D}" destId="{A8959008-E1A7-4F84-9A16-63FF74E37B0B}" srcOrd="4" destOrd="0" presId="urn:microsoft.com/office/officeart/2005/8/layout/list1"/>
    <dgm:cxn modelId="{D93DAE98-505F-4EBD-97D2-45469CF4B317}" type="presParOf" srcId="{A8959008-E1A7-4F84-9A16-63FF74E37B0B}" destId="{CA9373BB-5E74-4595-B826-B2912CEB03AD}" srcOrd="0" destOrd="0" presId="urn:microsoft.com/office/officeart/2005/8/layout/list1"/>
    <dgm:cxn modelId="{9A2CE6E4-6DD2-4B2E-B05E-80BFDB56746B}" type="presParOf" srcId="{A8959008-E1A7-4F84-9A16-63FF74E37B0B}" destId="{04A44916-160F-4FE0-AF4F-14AF04A66A70}" srcOrd="1" destOrd="0" presId="urn:microsoft.com/office/officeart/2005/8/layout/list1"/>
    <dgm:cxn modelId="{28CE6061-3234-476A-9CA5-51C766A53904}" type="presParOf" srcId="{FCC0C930-EF35-4F28-B6EE-251E6862C63D}" destId="{DF539C74-92EE-4530-96B3-DCEC1139152A}" srcOrd="5" destOrd="0" presId="urn:microsoft.com/office/officeart/2005/8/layout/list1"/>
    <dgm:cxn modelId="{AF2C6149-B3C2-41C6-B7B7-20C05EB2F88D}" type="presParOf" srcId="{FCC0C930-EF35-4F28-B6EE-251E6862C63D}" destId="{AB5F6702-03EB-4AF2-860D-E17B8748BACD}" srcOrd="6" destOrd="0" presId="urn:microsoft.com/office/officeart/2005/8/layout/list1"/>
    <dgm:cxn modelId="{3E9B7AF0-B25B-41AF-B27E-B32E3695CABD}" type="presParOf" srcId="{FCC0C930-EF35-4F28-B6EE-251E6862C63D}" destId="{5816B562-C51D-41EE-8F2E-D390DFAADE79}" srcOrd="7" destOrd="0" presId="urn:microsoft.com/office/officeart/2005/8/layout/list1"/>
    <dgm:cxn modelId="{69E04566-2E43-4668-852E-D39BE0E9BB50}" type="presParOf" srcId="{FCC0C930-EF35-4F28-B6EE-251E6862C63D}" destId="{3E9CEB50-AFBF-4084-959F-6B0785D62CE9}" srcOrd="8" destOrd="0" presId="urn:microsoft.com/office/officeart/2005/8/layout/list1"/>
    <dgm:cxn modelId="{224F2CB0-CCFC-470B-ACFF-509C46A8BA7C}" type="presParOf" srcId="{3E9CEB50-AFBF-4084-959F-6B0785D62CE9}" destId="{1087C10C-9FA3-4D63-A29C-2180133758B1}" srcOrd="0" destOrd="0" presId="urn:microsoft.com/office/officeart/2005/8/layout/list1"/>
    <dgm:cxn modelId="{03654AAC-2076-43A1-8083-C21F759E7921}" type="presParOf" srcId="{3E9CEB50-AFBF-4084-959F-6B0785D62CE9}" destId="{8708D658-C549-4A82-948E-76B07C404EA9}" srcOrd="1" destOrd="0" presId="urn:microsoft.com/office/officeart/2005/8/layout/list1"/>
    <dgm:cxn modelId="{BF91E1ED-D320-46B6-9195-D21C78ED672D}" type="presParOf" srcId="{FCC0C930-EF35-4F28-B6EE-251E6862C63D}" destId="{42F80558-8458-44F3-A67F-149281805E7B}" srcOrd="9" destOrd="0" presId="urn:microsoft.com/office/officeart/2005/8/layout/list1"/>
    <dgm:cxn modelId="{D6D0212C-A8D1-4E67-99EE-82CA764CEE8B}" type="presParOf" srcId="{FCC0C930-EF35-4F28-B6EE-251E6862C63D}" destId="{C86B6635-E9BD-40EE-9D50-6E5DF1C42AE1}" srcOrd="10" destOrd="0" presId="urn:microsoft.com/office/officeart/2005/8/layout/list1"/>
    <dgm:cxn modelId="{55A03598-87E0-4693-84B0-ECD8190D897C}" type="presParOf" srcId="{FCC0C930-EF35-4F28-B6EE-251E6862C63D}" destId="{DFF33D73-85D0-417D-B582-3074053A19C5}" srcOrd="11" destOrd="0" presId="urn:microsoft.com/office/officeart/2005/8/layout/list1"/>
    <dgm:cxn modelId="{6EC6DA5C-5F89-47AC-9B18-B327A531C999}" type="presParOf" srcId="{FCC0C930-EF35-4F28-B6EE-251E6862C63D}" destId="{B1175410-6FDB-496B-B5D4-AE0D81B75209}" srcOrd="12" destOrd="0" presId="urn:microsoft.com/office/officeart/2005/8/layout/list1"/>
    <dgm:cxn modelId="{9728D8A8-B4B1-4F90-9E7B-C38A9AA817BC}" type="presParOf" srcId="{B1175410-6FDB-496B-B5D4-AE0D81B75209}" destId="{9FDE58BF-746C-4B50-BAB7-67507F793279}" srcOrd="0" destOrd="0" presId="urn:microsoft.com/office/officeart/2005/8/layout/list1"/>
    <dgm:cxn modelId="{9B10780B-30A8-4FC1-93F1-50D2066CB7AE}" type="presParOf" srcId="{B1175410-6FDB-496B-B5D4-AE0D81B75209}" destId="{D15494BA-17C2-441D-81B8-EF01B66DE7DA}" srcOrd="1" destOrd="0" presId="urn:microsoft.com/office/officeart/2005/8/layout/list1"/>
    <dgm:cxn modelId="{753E1179-200E-407F-A3B1-C0C5B7D85DF1}" type="presParOf" srcId="{FCC0C930-EF35-4F28-B6EE-251E6862C63D}" destId="{59FDAD78-7BE3-4A12-A17E-92B2E80D20D0}" srcOrd="13" destOrd="0" presId="urn:microsoft.com/office/officeart/2005/8/layout/list1"/>
    <dgm:cxn modelId="{8CFFB170-B46B-4CEA-B001-ECA42ECA912C}" type="presParOf" srcId="{FCC0C930-EF35-4F28-B6EE-251E6862C63D}" destId="{F69BF018-3301-4451-8197-50ED4979F837}"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C737B-061E-427D-8E40-C38C69BCD078}">
      <dsp:nvSpPr>
        <dsp:cNvPr id="0" name=""/>
        <dsp:cNvSpPr/>
      </dsp:nvSpPr>
      <dsp:spPr>
        <a:xfrm>
          <a:off x="0" y="351364"/>
          <a:ext cx="2398666" cy="902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r" defTabSz="1200150">
            <a:lnSpc>
              <a:spcPct val="90000"/>
            </a:lnSpc>
            <a:spcBef>
              <a:spcPct val="0"/>
            </a:spcBef>
            <a:spcAft>
              <a:spcPct val="35000"/>
            </a:spcAft>
          </a:pPr>
          <a:r>
            <a:rPr lang="en-US" sz="2700" kern="1200" dirty="0"/>
            <a:t>Initial Conditions</a:t>
          </a:r>
        </a:p>
      </dsp:txBody>
      <dsp:txXfrm>
        <a:off x="0" y="351364"/>
        <a:ext cx="2398666" cy="902137"/>
      </dsp:txXfrm>
    </dsp:sp>
    <dsp:sp modelId="{0F063AB0-E060-4AA0-BE54-200384EA1AB3}">
      <dsp:nvSpPr>
        <dsp:cNvPr id="0" name=""/>
        <dsp:cNvSpPr/>
      </dsp:nvSpPr>
      <dsp:spPr>
        <a:xfrm>
          <a:off x="2398666" y="351364"/>
          <a:ext cx="479733" cy="902137"/>
        </a:xfrm>
        <a:prstGeom prst="leftBrace">
          <a:avLst>
            <a:gd name="adj1" fmla="val 35000"/>
            <a:gd name="adj2" fmla="val 50000"/>
          </a:avLst>
        </a:pr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32332F1-12F5-4F01-A6ED-E85DE854536C}">
      <dsp:nvSpPr>
        <dsp:cNvPr id="0" name=""/>
        <dsp:cNvSpPr/>
      </dsp:nvSpPr>
      <dsp:spPr>
        <a:xfrm>
          <a:off x="3070293" y="351364"/>
          <a:ext cx="6524372" cy="902137"/>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14:m xmlns:a14="http://schemas.microsoft.com/office/drawing/2010/main">
            <m:oMath xmlns:m="http://schemas.openxmlformats.org/officeDocument/2006/math">
              <m:d>
                <m:dPr>
                  <m:begChr m:val="["/>
                  <m:endChr m:val="]"/>
                  <m:ctrlPr>
                    <a:rPr lang="en-US" sz="2700" i="1" kern="1200" smtClean="0">
                      <a:effectLst/>
                      <a:latin typeface="Cambria Math" panose="02040503050406030204" pitchFamily="18" charset="0"/>
                      <a:ea typeface="Times New Roman" panose="02020603050405020304" pitchFamily="18" charset="0"/>
                    </a:rPr>
                  </m:ctrlPr>
                </m:dPr>
                <m:e>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𝒖</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𝒗</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𝒘</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𝒑</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𝒒</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𝒓</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𝝓</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𝝍</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𝒙</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𝒚</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𝒛</m:t>
                      </m:r>
                    </m:e>
                    <m:sub>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𝟎</m:t>
                      </m:r>
                    </m:sub>
                  </m:sSub>
                </m:e>
              </m:d>
            </m:oMath>
          </a14:m>
          <a:endParaRPr lang="en-US" sz="2700" kern="1200" dirty="0"/>
        </a:p>
      </dsp:txBody>
      <dsp:txXfrm>
        <a:off x="3070293" y="351364"/>
        <a:ext cx="6524372" cy="902137"/>
      </dsp:txXfrm>
    </dsp:sp>
    <dsp:sp modelId="{1A25D5A5-96E0-4A78-839A-A7C581417773}">
      <dsp:nvSpPr>
        <dsp:cNvPr id="0" name=""/>
        <dsp:cNvSpPr/>
      </dsp:nvSpPr>
      <dsp:spPr>
        <a:xfrm>
          <a:off x="0" y="1829962"/>
          <a:ext cx="2398666" cy="902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r" defTabSz="1200150">
            <a:lnSpc>
              <a:spcPct val="90000"/>
            </a:lnSpc>
            <a:spcBef>
              <a:spcPct val="0"/>
            </a:spcBef>
            <a:spcAft>
              <a:spcPct val="35000"/>
            </a:spcAft>
          </a:pPr>
          <a:r>
            <a:rPr lang="en-US" sz="2700" kern="1200" dirty="0"/>
            <a:t>Mass &amp; Inertia</a:t>
          </a:r>
        </a:p>
      </dsp:txBody>
      <dsp:txXfrm>
        <a:off x="0" y="1829962"/>
        <a:ext cx="2398666" cy="902137"/>
      </dsp:txXfrm>
    </dsp:sp>
    <dsp:sp modelId="{11204714-5F33-4E3A-A9F3-7DB3549641ED}">
      <dsp:nvSpPr>
        <dsp:cNvPr id="0" name=""/>
        <dsp:cNvSpPr/>
      </dsp:nvSpPr>
      <dsp:spPr>
        <a:xfrm>
          <a:off x="2398666" y="1350702"/>
          <a:ext cx="479733" cy="1860658"/>
        </a:xfrm>
        <a:prstGeom prst="leftBrace">
          <a:avLst>
            <a:gd name="adj1" fmla="val 35000"/>
            <a:gd name="adj2" fmla="val 50000"/>
          </a:avLst>
        </a:pr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8BB976-1926-4A77-820F-2E679E5ED2AB}">
      <dsp:nvSpPr>
        <dsp:cNvPr id="0" name=""/>
        <dsp:cNvSpPr/>
      </dsp:nvSpPr>
      <dsp:spPr>
        <a:xfrm>
          <a:off x="3070293" y="1350702"/>
          <a:ext cx="6524372" cy="186065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Mass = 15 kg</a:t>
          </a:r>
        </a:p>
        <a:p>
          <a:pPr marL="228600" lvl="1" indent="-228600" algn="l" defTabSz="1200150">
            <a:lnSpc>
              <a:spcPct val="90000"/>
            </a:lnSpc>
            <a:spcBef>
              <a:spcPct val="0"/>
            </a:spcBef>
            <a:spcAft>
              <a:spcPct val="15000"/>
            </a:spcAft>
            <a:buChar char="••"/>
          </a:pPr>
          <a14:m xmlns:a14="http://schemas.microsoft.com/office/drawing/2010/main">
            <m:oMath xmlns:m="http://schemas.openxmlformats.org/officeDocument/2006/math">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𝑰</m:t>
              </m:r>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sz="2700" i="1" kern="1200">
                      <a:effectLst/>
                      <a:latin typeface="Cambria Math" panose="02040503050406030204" pitchFamily="18" charset="0"/>
                      <a:ea typeface="Times New Roman" panose="02020603050405020304" pitchFamily="18" charset="0"/>
                    </a:rPr>
                  </m:ctrlPr>
                </m:dPr>
                <m:e>
                  <m:m>
                    <m:mPr>
                      <m:mcs>
                        <m:mc>
                          <m:mcPr>
                            <m:count m:val="3"/>
                            <m:mcJc m:val="center"/>
                          </m:mcPr>
                        </m:mc>
                      </m:mcs>
                      <m:ctrlPr>
                        <a:rPr lang="en-US" sz="2700" i="1" kern="1200">
                          <a:effectLst/>
                          <a:latin typeface="Cambria Math" panose="02040503050406030204" pitchFamily="18" charset="0"/>
                          <a:ea typeface="Times New Roman" panose="02020603050405020304" pitchFamily="18" charset="0"/>
                        </a:rPr>
                      </m:ctrlPr>
                    </m:mPr>
                    <m:mr>
                      <m:e>
                        <m:sSub>
                          <m:sSubPr>
                            <m:ctrlPr>
                              <a:rPr lang="en-US" sz="2700" i="1" kern="1200">
                                <a:effectLst/>
                                <a:latin typeface="Cambria Math" panose="02040503050406030204" pitchFamily="18" charset="0"/>
                                <a:ea typeface="Times New Roman" panose="02020603050405020304" pitchFamily="18"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𝑰</m:t>
                            </m:r>
                          </m:e>
                          <m: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𝒙</m:t>
                            </m:r>
                          </m:sub>
                        </m:sSub>
                      </m:e>
                      <m:e>
                        <m:sSub>
                          <m:sSubPr>
                            <m:ctrlPr>
                              <a:rPr lang="en-US" sz="2700" i="1" kern="1200">
                                <a:effectLst/>
                                <a:latin typeface="Cambria Math" panose="02040503050406030204" pitchFamily="18" charset="0"/>
                                <a:ea typeface="Times New Roman" panose="02020603050405020304" pitchFamily="18"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𝑰</m:t>
                            </m:r>
                          </m:e>
                          <m: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𝒙𝒚</m:t>
                            </m:r>
                          </m:sub>
                        </m:sSub>
                      </m:e>
                      <m:e>
                        <m:sSub>
                          <m:sSubPr>
                            <m:ctrlPr>
                              <a:rPr lang="en-US" sz="2700" i="1" kern="1200">
                                <a:effectLst/>
                                <a:latin typeface="Cambria Math" panose="02040503050406030204" pitchFamily="18" charset="0"/>
                                <a:ea typeface="Times New Roman" panose="02020603050405020304" pitchFamily="18"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𝑰</m:t>
                            </m:r>
                          </m:e>
                          <m: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𝒙𝒛</m:t>
                            </m:r>
                          </m:sub>
                        </m:sSub>
                      </m:e>
                    </m:mr>
                    <m:mr>
                      <m:e>
                        <m:sSub>
                          <m:sSubPr>
                            <m:ctrlPr>
                              <a:rPr lang="en-US" sz="2700" i="1" kern="1200">
                                <a:effectLst/>
                                <a:latin typeface="Cambria Math" panose="02040503050406030204" pitchFamily="18" charset="0"/>
                                <a:ea typeface="Times New Roman" panose="02020603050405020304" pitchFamily="18"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𝑰</m:t>
                            </m:r>
                          </m:e>
                          <m: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𝒚𝒙</m:t>
                            </m:r>
                          </m:sub>
                        </m:sSub>
                      </m:e>
                      <m:e>
                        <m:sSub>
                          <m:sSubPr>
                            <m:ctrlPr>
                              <a:rPr lang="en-US" sz="2700" i="1" kern="1200">
                                <a:effectLst/>
                                <a:latin typeface="Cambria Math" panose="02040503050406030204" pitchFamily="18" charset="0"/>
                                <a:ea typeface="Times New Roman" panose="02020603050405020304" pitchFamily="18"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𝑰</m:t>
                            </m:r>
                          </m:e>
                          <m: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𝒚</m:t>
                            </m:r>
                          </m:sub>
                        </m:sSub>
                      </m:e>
                      <m:e>
                        <m:sSub>
                          <m:sSubPr>
                            <m:ctrlPr>
                              <a:rPr lang="en-US" sz="2700" i="1" kern="1200">
                                <a:effectLst/>
                                <a:latin typeface="Cambria Math" panose="02040503050406030204" pitchFamily="18" charset="0"/>
                                <a:ea typeface="Times New Roman" panose="02020603050405020304" pitchFamily="18"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𝑰</m:t>
                            </m:r>
                          </m:e>
                          <m: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𝒚𝒛</m:t>
                            </m:r>
                          </m:sub>
                        </m:sSub>
                      </m:e>
                    </m:mr>
                    <m:mr>
                      <m:e>
                        <m:sSub>
                          <m:sSubPr>
                            <m:ctrlPr>
                              <a:rPr lang="en-US" sz="2700" i="1" kern="1200">
                                <a:effectLst/>
                                <a:latin typeface="Cambria Math" panose="02040503050406030204" pitchFamily="18" charset="0"/>
                                <a:ea typeface="Times New Roman" panose="02020603050405020304" pitchFamily="18"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𝑰</m:t>
                            </m:r>
                          </m:e>
                          <m: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𝒛𝒙</m:t>
                            </m:r>
                          </m:sub>
                        </m:sSub>
                      </m:e>
                      <m:e>
                        <m:sSub>
                          <m:sSubPr>
                            <m:ctrlPr>
                              <a:rPr lang="en-US" sz="2700" i="1" kern="1200">
                                <a:effectLst/>
                                <a:latin typeface="Cambria Math" panose="02040503050406030204" pitchFamily="18" charset="0"/>
                                <a:ea typeface="Times New Roman" panose="02020603050405020304" pitchFamily="18"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𝑰</m:t>
                            </m:r>
                          </m:e>
                          <m: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𝒛𝒚</m:t>
                            </m:r>
                          </m:sub>
                        </m:sSub>
                      </m:e>
                      <m:e>
                        <m:sSub>
                          <m:sSubPr>
                            <m:ctrlPr>
                              <a:rPr lang="en-US" sz="2700" i="1" kern="1200">
                                <a:effectLst/>
                                <a:latin typeface="Cambria Math" panose="02040503050406030204" pitchFamily="18" charset="0"/>
                                <a:ea typeface="Times New Roman" panose="02020603050405020304" pitchFamily="18" charset="0"/>
                              </a:rPr>
                            </m:ctrlPr>
                          </m:sSubPr>
                          <m:e>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𝑰</m:t>
                            </m:r>
                          </m:e>
                          <m:sub>
                            <m:r>
                              <a:rPr lang="en-US" sz="2700" b="1" i="1" kern="1200">
                                <a:effectLst/>
                                <a:latin typeface="Cambria Math" panose="02040503050406030204" pitchFamily="18" charset="0"/>
                                <a:ea typeface="Times New Roman" panose="02020603050405020304" pitchFamily="18" charset="0"/>
                                <a:cs typeface="Arial" panose="020B0604020202020204" pitchFamily="34" charset="0"/>
                              </a:rPr>
                              <m:t>𝒛</m:t>
                            </m:r>
                          </m:sub>
                        </m:sSub>
                      </m:e>
                    </m:mr>
                  </m:m>
                </m:e>
              </m:d>
              <m:r>
                <a:rPr lang="en-US" sz="2700" b="1" i="1" kern="1200" smtClean="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en-US" sz="2700" i="1" kern="1200" smtClean="0">
                      <a:effectLst/>
                      <a:latin typeface="Cambria Math" panose="02040503050406030204" pitchFamily="18" charset="0"/>
                      <a:ea typeface="Times New Roman" panose="02020603050405020304" pitchFamily="18" charset="0"/>
                    </a:rPr>
                  </m:ctrlPr>
                </m:dPr>
                <m:e>
                  <m:m>
                    <m:mPr>
                      <m:mcs>
                        <m:mc>
                          <m:mcPr>
                            <m:count m:val="3"/>
                            <m:mcJc m:val="center"/>
                          </m:mcPr>
                        </m:mc>
                      </m:mcs>
                      <m:ctrlPr>
                        <a:rPr lang="en-US" sz="2700" i="1" kern="1200" smtClean="0">
                          <a:effectLst/>
                          <a:latin typeface="Cambria Math" panose="02040503050406030204" pitchFamily="18" charset="0"/>
                          <a:ea typeface="Times New Roman" panose="02020603050405020304" pitchFamily="18" charset="0"/>
                        </a:rPr>
                      </m:ctrlPr>
                    </m:mPr>
                    <m:mr>
                      <m:e>
                        <m:r>
                          <a:rPr lang="en-US" sz="2700" i="1" kern="1200" smtClean="0">
                            <a:effectLst/>
                            <a:latin typeface="Cambria Math" panose="02040503050406030204" pitchFamily="18" charset="0"/>
                            <a:ea typeface="Times New Roman" panose="02020603050405020304" pitchFamily="18" charset="0"/>
                          </a:rPr>
                          <m:t>1</m:t>
                        </m:r>
                      </m:e>
                      <m:e>
                        <m:r>
                          <a:rPr lang="en-US" sz="2700" i="1" kern="1200" smtClean="0">
                            <a:effectLst/>
                            <a:latin typeface="Cambria Math" panose="02040503050406030204" pitchFamily="18" charset="0"/>
                            <a:ea typeface="Times New Roman" panose="02020603050405020304" pitchFamily="18" charset="0"/>
                          </a:rPr>
                          <m:t>−</m:t>
                        </m:r>
                        <m:r>
                          <a:rPr lang="en-US" sz="2700" b="0" i="1" kern="1200" smtClean="0">
                            <a:effectLst/>
                            <a:latin typeface="Cambria Math" panose="02040503050406030204" pitchFamily="18" charset="0"/>
                            <a:ea typeface="Times New Roman" panose="02020603050405020304" pitchFamily="18" charset="0"/>
                          </a:rPr>
                          <m:t>2</m:t>
                        </m:r>
                      </m:e>
                      <m:e>
                        <m:r>
                          <a:rPr lang="en-US" sz="2700" i="1" kern="1200" smtClean="0">
                            <a:effectLst/>
                            <a:latin typeface="Cambria Math" panose="02040503050406030204" pitchFamily="18" charset="0"/>
                            <a:ea typeface="Times New Roman" panose="02020603050405020304" pitchFamily="18" charset="0"/>
                          </a:rPr>
                          <m:t>−</m:t>
                        </m:r>
                        <m:r>
                          <a:rPr lang="en-US" sz="2700" b="0" i="1" kern="1200" smtClean="0">
                            <a:effectLst/>
                            <a:latin typeface="Cambria Math" panose="02040503050406030204" pitchFamily="18" charset="0"/>
                            <a:ea typeface="Times New Roman" panose="02020603050405020304" pitchFamily="18" charset="0"/>
                          </a:rPr>
                          <m:t>1</m:t>
                        </m:r>
                      </m:e>
                    </m:mr>
                    <m:mr>
                      <m:e>
                        <m:r>
                          <a:rPr lang="en-US" sz="2700" i="1" kern="1200" smtClean="0">
                            <a:effectLst/>
                            <a:latin typeface="Cambria Math" panose="02040503050406030204" pitchFamily="18" charset="0"/>
                            <a:ea typeface="Times New Roman" panose="02020603050405020304" pitchFamily="18" charset="0"/>
                          </a:rPr>
                          <m:t>−</m:t>
                        </m:r>
                        <m:r>
                          <a:rPr lang="en-US" sz="2700" b="0" i="1" kern="1200" smtClean="0">
                            <a:effectLst/>
                            <a:latin typeface="Cambria Math" panose="02040503050406030204" pitchFamily="18" charset="0"/>
                            <a:ea typeface="Times New Roman" panose="02020603050405020304" pitchFamily="18" charset="0"/>
                          </a:rPr>
                          <m:t>2</m:t>
                        </m:r>
                      </m:e>
                      <m:e>
                        <m:r>
                          <a:rPr lang="en-US" sz="2700" i="1" kern="1200" smtClean="0">
                            <a:effectLst/>
                            <a:latin typeface="Cambria Math" panose="02040503050406030204" pitchFamily="18" charset="0"/>
                            <a:ea typeface="Times New Roman" panose="02020603050405020304" pitchFamily="18" charset="0"/>
                          </a:rPr>
                          <m:t>5</m:t>
                        </m:r>
                      </m:e>
                      <m:e>
                        <m:r>
                          <a:rPr lang="en-US" sz="2700" i="1" kern="1200" smtClean="0">
                            <a:effectLst/>
                            <a:latin typeface="Cambria Math" panose="02040503050406030204" pitchFamily="18" charset="0"/>
                            <a:ea typeface="Times New Roman" panose="02020603050405020304" pitchFamily="18" charset="0"/>
                          </a:rPr>
                          <m:t>−</m:t>
                        </m:r>
                        <m:r>
                          <a:rPr lang="en-US" sz="2700" b="0" i="1" kern="1200" smtClean="0">
                            <a:effectLst/>
                            <a:latin typeface="Cambria Math" panose="02040503050406030204" pitchFamily="18" charset="0"/>
                            <a:ea typeface="Times New Roman" panose="02020603050405020304" pitchFamily="18" charset="0"/>
                          </a:rPr>
                          <m:t>3</m:t>
                        </m:r>
                      </m:e>
                    </m:mr>
                    <m:mr>
                      <m:e>
                        <m:r>
                          <a:rPr lang="en-US" sz="2700" i="1" kern="1200" smtClean="0">
                            <a:effectLst/>
                            <a:latin typeface="Cambria Math" panose="02040503050406030204" pitchFamily="18" charset="0"/>
                            <a:ea typeface="Times New Roman" panose="02020603050405020304" pitchFamily="18" charset="0"/>
                          </a:rPr>
                          <m:t>−</m:t>
                        </m:r>
                        <m:r>
                          <a:rPr lang="en-US" sz="2700" b="0" i="1" kern="1200" smtClean="0">
                            <a:effectLst/>
                            <a:latin typeface="Cambria Math" panose="02040503050406030204" pitchFamily="18" charset="0"/>
                            <a:ea typeface="Times New Roman" panose="02020603050405020304" pitchFamily="18" charset="0"/>
                          </a:rPr>
                          <m:t>1</m:t>
                        </m:r>
                      </m:e>
                      <m:e>
                        <m:r>
                          <a:rPr lang="en-US" sz="2700" i="1" kern="1200" smtClean="0">
                            <a:effectLst/>
                            <a:latin typeface="Cambria Math" panose="02040503050406030204" pitchFamily="18" charset="0"/>
                            <a:ea typeface="Times New Roman" panose="02020603050405020304" pitchFamily="18" charset="0"/>
                          </a:rPr>
                          <m:t>−</m:t>
                        </m:r>
                        <m:r>
                          <a:rPr lang="en-US" sz="2700" b="0" i="1" kern="1200" smtClean="0">
                            <a:effectLst/>
                            <a:latin typeface="Cambria Math" panose="02040503050406030204" pitchFamily="18" charset="0"/>
                            <a:ea typeface="Times New Roman" panose="02020603050405020304" pitchFamily="18" charset="0"/>
                          </a:rPr>
                          <m:t>3</m:t>
                        </m:r>
                      </m:e>
                      <m:e>
                        <m:r>
                          <a:rPr lang="en-US" sz="2700" i="1" kern="1200" smtClean="0">
                            <a:effectLst/>
                            <a:latin typeface="Cambria Math" panose="02040503050406030204" pitchFamily="18" charset="0"/>
                            <a:ea typeface="Times New Roman" panose="02020603050405020304" pitchFamily="18" charset="0"/>
                          </a:rPr>
                          <m:t>0</m:t>
                        </m:r>
                        <m:r>
                          <a:rPr lang="en-US" sz="2700" b="1" i="1" kern="1200" smtClean="0">
                            <a:effectLst/>
                            <a:latin typeface="Cambria Math" panose="02040503050406030204" pitchFamily="18" charset="0"/>
                            <a:ea typeface="Times New Roman" panose="02020603050405020304" pitchFamily="18" charset="0"/>
                          </a:rPr>
                          <m:t>.</m:t>
                        </m:r>
                      </m:e>
                    </m:mr>
                  </m:m>
                </m:e>
              </m:d>
            </m:oMath>
          </a14:m>
          <a:endParaRPr lang="en-US" sz="2700" kern="1200" dirty="0"/>
        </a:p>
      </dsp:txBody>
      <dsp:txXfrm>
        <a:off x="3070293" y="1350702"/>
        <a:ext cx="6524372" cy="1860658"/>
      </dsp:txXfrm>
    </dsp:sp>
    <dsp:sp modelId="{BA359917-5153-43FD-AD91-C9C05370B81E}">
      <dsp:nvSpPr>
        <dsp:cNvPr id="0" name=""/>
        <dsp:cNvSpPr/>
      </dsp:nvSpPr>
      <dsp:spPr>
        <a:xfrm>
          <a:off x="0" y="3333620"/>
          <a:ext cx="2401011"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r" defTabSz="1200150">
            <a:lnSpc>
              <a:spcPct val="90000"/>
            </a:lnSpc>
            <a:spcBef>
              <a:spcPct val="0"/>
            </a:spcBef>
            <a:spcAft>
              <a:spcPct val="35000"/>
            </a:spcAft>
          </a:pPr>
          <a:r>
            <a:rPr lang="en-US" sz="2700" kern="1200" dirty="0"/>
            <a:t>Forces</a:t>
          </a:r>
        </a:p>
      </dsp:txBody>
      <dsp:txXfrm>
        <a:off x="0" y="3333620"/>
        <a:ext cx="2401011" cy="534600"/>
      </dsp:txXfrm>
    </dsp:sp>
    <dsp:sp modelId="{AAEEB581-69BD-4589-9AEF-C21D30C6ADB7}">
      <dsp:nvSpPr>
        <dsp:cNvPr id="0" name=""/>
        <dsp:cNvSpPr/>
      </dsp:nvSpPr>
      <dsp:spPr>
        <a:xfrm>
          <a:off x="2401011" y="3308560"/>
          <a:ext cx="480202" cy="584718"/>
        </a:xfrm>
        <a:prstGeom prst="leftBrace">
          <a:avLst>
            <a:gd name="adj1" fmla="val 35000"/>
            <a:gd name="adj2" fmla="val 50000"/>
          </a:avLst>
        </a:pr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B81D6E2-ECE7-4C7D-9FE5-2324EDF1667A}">
      <dsp:nvSpPr>
        <dsp:cNvPr id="0" name=""/>
        <dsp:cNvSpPr/>
      </dsp:nvSpPr>
      <dsp:spPr>
        <a:xfrm>
          <a:off x="3073294" y="3308560"/>
          <a:ext cx="6530750" cy="5847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F = [10 5 9]</a:t>
          </a:r>
        </a:p>
      </dsp:txBody>
      <dsp:txXfrm>
        <a:off x="3073294" y="3308560"/>
        <a:ext cx="6530750" cy="584718"/>
      </dsp:txXfrm>
    </dsp:sp>
    <dsp:sp modelId="{1DD54AC2-F8CB-4522-94AC-568A85926064}">
      <dsp:nvSpPr>
        <dsp:cNvPr id="0" name=""/>
        <dsp:cNvSpPr/>
      </dsp:nvSpPr>
      <dsp:spPr>
        <a:xfrm>
          <a:off x="0" y="4015538"/>
          <a:ext cx="2401011"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r" defTabSz="1200150">
            <a:lnSpc>
              <a:spcPct val="90000"/>
            </a:lnSpc>
            <a:spcBef>
              <a:spcPct val="0"/>
            </a:spcBef>
            <a:spcAft>
              <a:spcPct val="35000"/>
            </a:spcAft>
          </a:pPr>
          <a:r>
            <a:rPr lang="en-US" sz="2700" kern="1200" dirty="0"/>
            <a:t>Moments</a:t>
          </a:r>
        </a:p>
      </dsp:txBody>
      <dsp:txXfrm>
        <a:off x="0" y="4015538"/>
        <a:ext cx="2401011" cy="534600"/>
      </dsp:txXfrm>
    </dsp:sp>
    <dsp:sp modelId="{9FED0708-7405-4AAA-821B-716F1A6CE6A6}">
      <dsp:nvSpPr>
        <dsp:cNvPr id="0" name=""/>
        <dsp:cNvSpPr/>
      </dsp:nvSpPr>
      <dsp:spPr>
        <a:xfrm>
          <a:off x="2401011" y="3990479"/>
          <a:ext cx="480202" cy="584718"/>
        </a:xfrm>
        <a:prstGeom prst="leftBrace">
          <a:avLst>
            <a:gd name="adj1" fmla="val 35000"/>
            <a:gd name="adj2" fmla="val 50000"/>
          </a:avLst>
        </a:pr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DCA577-E9B7-4726-BAD1-4AA70520E1A6}">
      <dsp:nvSpPr>
        <dsp:cNvPr id="0" name=""/>
        <dsp:cNvSpPr/>
      </dsp:nvSpPr>
      <dsp:spPr>
        <a:xfrm>
          <a:off x="3073294" y="3990479"/>
          <a:ext cx="6530750" cy="5847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 = [10 20 5]</a:t>
          </a:r>
        </a:p>
      </dsp:txBody>
      <dsp:txXfrm>
        <a:off x="3073294" y="3990479"/>
        <a:ext cx="6530750" cy="584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C737B-061E-427D-8E40-C38C69BCD078}">
      <dsp:nvSpPr>
        <dsp:cNvPr id="0" name=""/>
        <dsp:cNvSpPr/>
      </dsp:nvSpPr>
      <dsp:spPr>
        <a:xfrm>
          <a:off x="4689" y="844640"/>
          <a:ext cx="2398666"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dirty="0"/>
            <a:t>Kinetics Equations</a:t>
          </a:r>
        </a:p>
      </dsp:txBody>
      <dsp:txXfrm>
        <a:off x="4689" y="844640"/>
        <a:ext cx="2398666" cy="356400"/>
      </dsp:txXfrm>
    </dsp:sp>
    <dsp:sp modelId="{0F063AB0-E060-4AA0-BE54-200384EA1AB3}">
      <dsp:nvSpPr>
        <dsp:cNvPr id="0" name=""/>
        <dsp:cNvSpPr/>
      </dsp:nvSpPr>
      <dsp:spPr>
        <a:xfrm>
          <a:off x="2403355" y="20465"/>
          <a:ext cx="479733" cy="2004750"/>
        </a:xfrm>
        <a:prstGeom prst="leftBrace">
          <a:avLst>
            <a:gd name="adj1" fmla="val 35000"/>
            <a:gd name="adj2" fmla="val 50000"/>
          </a:avLst>
        </a:pr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32332F1-12F5-4F01-A6ED-E85DE854536C}">
      <dsp:nvSpPr>
        <dsp:cNvPr id="0" name=""/>
        <dsp:cNvSpPr/>
      </dsp:nvSpPr>
      <dsp:spPr>
        <a:xfrm>
          <a:off x="3074982" y="20465"/>
          <a:ext cx="6524372" cy="200475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14:m xmlns:a14="http://schemas.microsoft.com/office/drawing/2010/main">
            <m:oMath xmlns:m="http://schemas.openxmlformats.org/officeDocument/2006/math">
              <m:sSub>
                <m:sSubPr>
                  <m:ctrlPr>
                    <a:rPr lang="en-US" sz="1800"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𝑥</m:t>
                  </m:r>
                </m:sub>
              </m:s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𝑚</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𝑢</m:t>
                  </m:r>
                </m:e>
              </m:acc>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𝑞𝑤</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𝑟𝑣</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800" kern="1200" dirty="0"/>
        </a:p>
        <a:p>
          <a:pPr marL="171450" lvl="1" indent="-171450" algn="l" defTabSz="800100">
            <a:lnSpc>
              <a:spcPct val="90000"/>
            </a:lnSpc>
            <a:spcBef>
              <a:spcPct val="0"/>
            </a:spcBef>
            <a:spcAft>
              <a:spcPct val="15000"/>
            </a:spcAft>
            <a:buChar char="••"/>
          </a:pPr>
          <a14:m xmlns:a14="http://schemas.microsoft.com/office/drawing/2010/main">
            <m:oMath xmlns:m="http://schemas.openxmlformats.org/officeDocument/2006/math">
              <m:sSub>
                <m:sSubPr>
                  <m:ctrlPr>
                    <a:rPr lang="en-US" sz="1800"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𝑦</m:t>
                  </m:r>
                </m:sub>
              </m:s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𝑚</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𝑣</m:t>
                  </m:r>
                </m:e>
              </m:acc>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𝑟𝑢</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𝑝𝑤</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800" kern="1200" dirty="0">
            <a:effectLst/>
            <a:latin typeface="Calibri" panose="020F0502020204030204" pitchFamily="34" charset="0"/>
            <a:ea typeface="Calibri" panose="020F050202020403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14:m xmlns:a14="http://schemas.microsoft.com/office/drawing/2010/main">
            <m:oMath xmlns:m="http://schemas.openxmlformats.org/officeDocument/2006/math">
              <m:sSub>
                <m:sSubPr>
                  <m:ctrlPr>
                    <a:rPr lang="en-US" sz="1800" i="1" kern="12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𝑧</m:t>
                  </m:r>
                </m:sub>
              </m:s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𝑚</m:t>
              </m:r>
              <m:d>
                <m:d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𝑤</m:t>
                      </m:r>
                    </m:e>
                  </m:acc>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𝑝𝑣</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𝑞𝑢</m:t>
                  </m:r>
                </m:e>
              </m:d>
            </m:oMath>
          </a14:m>
          <a:endParaRPr lang="en-US" sz="1800" kern="1200" dirty="0">
            <a:effectLst/>
            <a:latin typeface="Calibri" panose="020F0502020204030204" pitchFamily="34" charset="0"/>
            <a:ea typeface="Calibri" panose="020F050202020403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14:m xmlns:a14="http://schemas.microsoft.com/office/drawing/2010/main">
            <m:oMath xmlns:m="http://schemas.openxmlformats.org/officeDocument/2006/math">
              <m:r>
                <a:rPr lang="en-US" sz="1800" i="1" kern="1200" smtClean="0">
                  <a:effectLst/>
                  <a:latin typeface="Cambria Math" panose="02040503050406030204" pitchFamily="18" charset="0"/>
                  <a:ea typeface="Times New Roman" panose="02020603050405020304" pitchFamily="18" charset="0"/>
                  <a:cs typeface="Arial" panose="020B0604020202020204" pitchFamily="34" charset="0"/>
                </a:rPr>
                <m:t>𝐿</m:t>
              </m:r>
              <m:r>
                <a:rPr lang="en-US" sz="1800" i="1" kern="1200" smtClean="0">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𝑥</m:t>
                      </m:r>
                    </m:sub>
                  </m:sSub>
                </m:e>
              </m:acc>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𝑞𝐻</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𝑧</m:t>
                  </m:r>
                </m:sub>
              </m:s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𝑟</m:t>
              </m:r>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𝑦</m:t>
                  </m:r>
                </m:sub>
              </m:sSub>
            </m:oMath>
          </a14:m>
          <a:endParaRPr lang="en-US" sz="1800" kern="1200" dirty="0">
            <a:effectLst/>
            <a:latin typeface="Calibri" panose="020F0502020204030204" pitchFamily="34" charset="0"/>
            <a:ea typeface="Calibri" panose="020F050202020403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14:m xmlns:a14="http://schemas.microsoft.com/office/drawing/2010/main">
            <m:oMath xmlns:m="http://schemas.openxmlformats.org/officeDocument/2006/math">
              <m:r>
                <a:rPr lang="en-US" sz="1800" i="1" kern="1200" smtClean="0">
                  <a:effectLst/>
                  <a:latin typeface="Cambria Math" panose="02040503050406030204" pitchFamily="18" charset="0"/>
                  <a:ea typeface="Times New Roman" panose="02020603050405020304" pitchFamily="18" charset="0"/>
                  <a:cs typeface="Arial" panose="020B0604020202020204" pitchFamily="34" charset="0"/>
                </a:rPr>
                <m:t>𝑀</m:t>
              </m:r>
              <m:r>
                <a:rPr lang="en-US" sz="1800" i="1" kern="1200" smtClean="0">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𝑦</m:t>
                      </m:r>
                    </m:sub>
                  </m:sSub>
                </m:e>
              </m:acc>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𝑟𝐻</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𝑥</m:t>
                  </m:r>
                </m:sub>
              </m:s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𝑝</m:t>
              </m:r>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𝑧</m:t>
                  </m:r>
                </m:sub>
              </m:sSub>
            </m:oMath>
          </a14:m>
          <a:endParaRPr lang="en-US" sz="1800" kern="1200" dirty="0">
            <a:effectLst/>
            <a:latin typeface="Calibri" panose="020F0502020204030204" pitchFamily="34" charset="0"/>
            <a:ea typeface="Calibri" panose="020F050202020403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14:m xmlns:a14="http://schemas.microsoft.com/office/drawing/2010/main">
            <m:oMath xmlns:m="http://schemas.openxmlformats.org/officeDocument/2006/math">
              <m:r>
                <a:rPr lang="en-US" sz="1800" b="0" i="1" kern="1200" smtClean="0">
                  <a:effectLst/>
                  <a:latin typeface="Cambria Math" panose="02040503050406030204" pitchFamily="18" charset="0"/>
                  <a:ea typeface="Times New Roman" panose="02020603050405020304" pitchFamily="18" charset="0"/>
                  <a:cs typeface="Arial" panose="020B0604020202020204" pitchFamily="34" charset="0"/>
                </a:rPr>
                <m:t>𝑁</m:t>
              </m:r>
              <m:r>
                <a:rPr lang="en-US" sz="1800" b="0" i="1" kern="1200" smtClean="0">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𝑧</m:t>
                      </m:r>
                    </m:sub>
                  </m:sSub>
                </m:e>
              </m:acc>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𝑝</m:t>
              </m:r>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𝑦</m:t>
                  </m:r>
                </m:sub>
              </m:s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𝑞</m:t>
              </m:r>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𝑥</m:t>
                  </m:r>
                </m:sub>
              </m:sSub>
            </m:oMath>
          </a14:m>
          <a:endParaRPr lang="en-US" sz="1800" kern="1200" dirty="0"/>
        </a:p>
      </dsp:txBody>
      <dsp:txXfrm>
        <a:off x="3074982" y="20465"/>
        <a:ext cx="6524372" cy="2004750"/>
      </dsp:txXfrm>
    </dsp:sp>
    <dsp:sp modelId="{1A25D5A5-96E0-4A78-839A-A7C581417773}">
      <dsp:nvSpPr>
        <dsp:cNvPr id="0" name=""/>
        <dsp:cNvSpPr/>
      </dsp:nvSpPr>
      <dsp:spPr>
        <a:xfrm>
          <a:off x="4689" y="2879385"/>
          <a:ext cx="2398666"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dirty="0"/>
            <a:t>Kinematics Equations</a:t>
          </a:r>
        </a:p>
      </dsp:txBody>
      <dsp:txXfrm>
        <a:off x="4689" y="2879385"/>
        <a:ext cx="2398666" cy="601425"/>
      </dsp:txXfrm>
    </dsp:sp>
    <dsp:sp modelId="{11204714-5F33-4E3A-A9F3-7DB3549641ED}">
      <dsp:nvSpPr>
        <dsp:cNvPr id="0" name=""/>
        <dsp:cNvSpPr/>
      </dsp:nvSpPr>
      <dsp:spPr>
        <a:xfrm>
          <a:off x="2403355" y="2090015"/>
          <a:ext cx="479733" cy="2180165"/>
        </a:xfrm>
        <a:prstGeom prst="leftBrace">
          <a:avLst>
            <a:gd name="adj1" fmla="val 35000"/>
            <a:gd name="adj2" fmla="val 50000"/>
          </a:avLst>
        </a:pr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8BB976-1926-4A77-820F-2E679E5ED2AB}">
      <dsp:nvSpPr>
        <dsp:cNvPr id="0" name=""/>
        <dsp:cNvSpPr/>
      </dsp:nvSpPr>
      <dsp:spPr>
        <a:xfrm>
          <a:off x="3074982" y="2090015"/>
          <a:ext cx="6524372" cy="2180165"/>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14:m xmlns:a14="http://schemas.microsoft.com/office/drawing/2010/main">
            <m:oMath xmlns:m="http://schemas.openxmlformats.org/officeDocument/2006/math">
              <m:d>
                <m:dPr>
                  <m:begChr m:val="{"/>
                  <m:endChr m:val="}"/>
                  <m:ctrlPr>
                    <a:rPr lang="en-US" sz="1800" i="1" kern="1200" smtClean="0">
                      <a:effectLst/>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𝜙</m:t>
                          </m:r>
                        </m:e>
                        <m:e>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𝜃</m:t>
                                  </m:r>
                                </m:e>
                                <m:e>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𝜓</m:t>
                                      </m:r>
                                    </m:e>
                                  </m:acc>
                                </m:e>
                              </m:eqArr>
                            </m:e>
                          </m:acc>
                        </m:e>
                      </m:eqArr>
                    </m:e>
                  </m:acc>
                </m:e>
              </m:d>
              <m:r>
                <a:rPr lang="en-US" sz="1800" i="1" kern="1200"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sz="1800" i="1" kern="1200">
                      <a:effectLst/>
                      <a:latin typeface="Cambria Math" panose="02040503050406030204" pitchFamily="18" charset="0"/>
                      <a:ea typeface="Calibri" panose="020F0502020204030204" pitchFamily="34" charset="0"/>
                      <a:cs typeface="Calibri" panose="020F0502020204030204" pitchFamily="34" charset="0"/>
                    </a:rPr>
                  </m:ctrlPr>
                </m:dPr>
                <m:e>
                  <m:m>
                    <m:mPr>
                      <m:mcs>
                        <m:mc>
                          <m:mcPr>
                            <m:count m:val="1"/>
                            <m:mcJc m:val="center"/>
                          </m:mcPr>
                        </m:mc>
                      </m:mcs>
                      <m:ctrlPr>
                        <a:rPr lang="en-US" sz="1800" i="1" kern="12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200">
                            <a:effectLst/>
                            <a:latin typeface="Cambria Math" panose="02040503050406030204" pitchFamily="18" charset="0"/>
                            <a:ea typeface="Calibri" panose="020F0502020204030204" pitchFamily="34" charset="0"/>
                            <a:cs typeface="Calibri" panose="020F0502020204030204" pitchFamily="34" charset="0"/>
                          </a:rPr>
                          <m:t>1</m:t>
                        </m:r>
                      </m:e>
                    </m:mr>
                    <m:mr>
                      <m:e>
                        <m:r>
                          <a:rPr lang="en-US" sz="1800" i="1" kern="1200">
                            <a:effectLst/>
                            <a:latin typeface="Cambria Math" panose="02040503050406030204" pitchFamily="18" charset="0"/>
                            <a:ea typeface="Calibri" panose="020F0502020204030204" pitchFamily="34" charset="0"/>
                            <a:cs typeface="Calibri" panose="020F0502020204030204" pitchFamily="34" charset="0"/>
                          </a:rPr>
                          <m:t>0</m:t>
                        </m:r>
                      </m:e>
                    </m:mr>
                    <m:mr>
                      <m:e>
                        <m:r>
                          <a:rPr lang="en-US" sz="1800" i="1" kern="1200">
                            <a:effectLst/>
                            <a:latin typeface="Cambria Math" panose="02040503050406030204" pitchFamily="18" charset="0"/>
                            <a:ea typeface="Calibri" panose="020F0502020204030204" pitchFamily="34" charset="0"/>
                            <a:cs typeface="Calibri" panose="020F0502020204030204" pitchFamily="34" charset="0"/>
                          </a:rPr>
                          <m:t>0</m:t>
                        </m:r>
                      </m:e>
                    </m:mr>
                  </m:m>
                  <m:r>
                    <a:rPr lang="en-US" sz="1800" i="1" kern="1200">
                      <a:effectLst/>
                      <a:latin typeface="Cambria Math" panose="02040503050406030204" pitchFamily="18" charset="0"/>
                      <a:ea typeface="Calibri" panose="020F0502020204030204" pitchFamily="34" charset="0"/>
                      <a:cs typeface="Calibri" panose="020F0502020204030204" pitchFamily="34" charset="0"/>
                    </a:rPr>
                    <m:t>  </m:t>
                  </m:r>
                  <m:m>
                    <m:mPr>
                      <m:mcs>
                        <m:mc>
                          <m:mcPr>
                            <m:count m:val="1"/>
                            <m:mcJc m:val="center"/>
                          </m:mcPr>
                        </m:mc>
                      </m:mcs>
                      <m:ctrlPr>
                        <a:rPr lang="en-US" sz="1800" i="1" kern="12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200">
                            <a:effectLst/>
                            <a:latin typeface="Cambria Math" panose="02040503050406030204" pitchFamily="18" charset="0"/>
                            <a:ea typeface="Calibri" panose="020F0502020204030204" pitchFamily="34" charset="0"/>
                            <a:cs typeface="Calibri" panose="020F0502020204030204" pitchFamily="34" charset="0"/>
                          </a:rPr>
                          <m:t>𝑆</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𝜑</m:t>
                        </m:r>
                        <m:r>
                          <a:rPr lang="en-US" sz="1800" i="1" kern="1200">
                            <a:effectLst/>
                            <a:latin typeface="Cambria Math" panose="02040503050406030204" pitchFamily="18" charset="0"/>
                            <a:ea typeface="Calibri" panose="020F0502020204030204" pitchFamily="34" charset="0"/>
                            <a:cs typeface="Calibri" panose="020F0502020204030204" pitchFamily="34" charset="0"/>
                          </a:rPr>
                          <m:t> </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𝑇</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𝜃</m:t>
                        </m:r>
                      </m:e>
                    </m:mr>
                    <m:mr>
                      <m:e>
                        <m:r>
                          <a:rPr lang="en-US" sz="1800" i="1" kern="1200">
                            <a:effectLst/>
                            <a:latin typeface="Cambria Math" panose="02040503050406030204" pitchFamily="18" charset="0"/>
                            <a:ea typeface="Calibri" panose="020F0502020204030204" pitchFamily="34" charset="0"/>
                            <a:cs typeface="Calibri" panose="020F0502020204030204" pitchFamily="34" charset="0"/>
                          </a:rPr>
                          <m:t>𝐶</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𝜑</m:t>
                        </m:r>
                      </m:e>
                    </m:mr>
                    <m:mr>
                      <m:e>
                        <m:f>
                          <m:fPr>
                            <m:type m:val="skw"/>
                            <m:ctrlPr>
                              <a:rPr lang="en-US" sz="1800" i="1" kern="1200">
                                <a:effectLst/>
                                <a:latin typeface="Cambria Math" panose="02040503050406030204" pitchFamily="18" charset="0"/>
                                <a:ea typeface="Calibri" panose="020F0502020204030204" pitchFamily="34" charset="0"/>
                                <a:cs typeface="Calibri" panose="020F0502020204030204" pitchFamily="34" charset="0"/>
                              </a:rPr>
                            </m:ctrlPr>
                          </m:fPr>
                          <m:num>
                            <m:r>
                              <a:rPr lang="en-US" sz="1800" i="1" kern="1200">
                                <a:effectLst/>
                                <a:latin typeface="Cambria Math" panose="02040503050406030204" pitchFamily="18" charset="0"/>
                                <a:ea typeface="Calibri" panose="020F0502020204030204" pitchFamily="34" charset="0"/>
                                <a:cs typeface="Calibri" panose="020F0502020204030204" pitchFamily="34" charset="0"/>
                              </a:rPr>
                              <m:t>𝑆</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𝜑</m:t>
                            </m:r>
                          </m:num>
                          <m:den>
                            <m:r>
                              <a:rPr lang="en-US" sz="1800" i="1" kern="1200">
                                <a:effectLst/>
                                <a:latin typeface="Cambria Math" panose="02040503050406030204" pitchFamily="18" charset="0"/>
                                <a:ea typeface="Calibri" panose="020F0502020204030204" pitchFamily="34" charset="0"/>
                                <a:cs typeface="Calibri" panose="020F0502020204030204" pitchFamily="34" charset="0"/>
                              </a:rPr>
                              <m:t>𝐶</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𝜃</m:t>
                            </m:r>
                          </m:den>
                        </m:f>
                      </m:e>
                    </m:mr>
                  </m:m>
                  <m:r>
                    <a:rPr lang="en-US" sz="1800" i="1" kern="1200">
                      <a:effectLst/>
                      <a:latin typeface="Cambria Math" panose="02040503050406030204" pitchFamily="18" charset="0"/>
                      <a:ea typeface="Calibri" panose="020F0502020204030204" pitchFamily="34" charset="0"/>
                      <a:cs typeface="Calibri" panose="020F0502020204030204" pitchFamily="34" charset="0"/>
                    </a:rPr>
                    <m:t>  </m:t>
                  </m:r>
                  <m:m>
                    <m:mPr>
                      <m:mcs>
                        <m:mc>
                          <m:mcPr>
                            <m:count m:val="1"/>
                            <m:mcJc m:val="center"/>
                          </m:mcPr>
                        </m:mc>
                      </m:mcs>
                      <m:ctrlPr>
                        <a:rPr lang="en-US" sz="1800" i="1" kern="12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200">
                            <a:effectLst/>
                            <a:latin typeface="Cambria Math" panose="02040503050406030204" pitchFamily="18" charset="0"/>
                            <a:ea typeface="Calibri" panose="020F0502020204030204" pitchFamily="34" charset="0"/>
                            <a:cs typeface="Calibri" panose="020F0502020204030204" pitchFamily="34" charset="0"/>
                          </a:rPr>
                          <m:t>𝐶</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𝜑</m:t>
                        </m:r>
                        <m:r>
                          <a:rPr lang="en-US" sz="1800" i="1" kern="1200">
                            <a:effectLst/>
                            <a:latin typeface="Cambria Math" panose="02040503050406030204" pitchFamily="18" charset="0"/>
                            <a:ea typeface="Calibri" panose="020F0502020204030204" pitchFamily="34" charset="0"/>
                            <a:cs typeface="Calibri" panose="020F0502020204030204" pitchFamily="34" charset="0"/>
                          </a:rPr>
                          <m:t> </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𝑇</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𝜃</m:t>
                        </m:r>
                      </m:e>
                    </m:mr>
                    <m:mr>
                      <m:e>
                        <m:r>
                          <a:rPr lang="en-US" sz="1800" i="1" kern="1200">
                            <a:effectLst/>
                            <a:latin typeface="Cambria Math" panose="02040503050406030204" pitchFamily="18" charset="0"/>
                            <a:ea typeface="Calibri" panose="020F0502020204030204" pitchFamily="34" charset="0"/>
                            <a:cs typeface="Calibri" panose="020F0502020204030204" pitchFamily="34" charset="0"/>
                          </a:rPr>
                          <m:t>−</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𝑆</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𝜑</m:t>
                        </m:r>
                      </m:e>
                    </m:mr>
                    <m:mr>
                      <m:e>
                        <m:f>
                          <m:fPr>
                            <m:type m:val="skw"/>
                            <m:ctrlPr>
                              <a:rPr lang="en-US" sz="1800" i="1" kern="1200">
                                <a:effectLst/>
                                <a:latin typeface="Cambria Math" panose="02040503050406030204" pitchFamily="18" charset="0"/>
                                <a:ea typeface="Calibri" panose="020F0502020204030204" pitchFamily="34" charset="0"/>
                                <a:cs typeface="Calibri" panose="020F0502020204030204" pitchFamily="34" charset="0"/>
                              </a:rPr>
                            </m:ctrlPr>
                          </m:fPr>
                          <m:num>
                            <m:r>
                              <a:rPr lang="en-US" sz="1800" i="1" kern="1200">
                                <a:effectLst/>
                                <a:latin typeface="Cambria Math" panose="02040503050406030204" pitchFamily="18" charset="0"/>
                                <a:ea typeface="Calibri" panose="020F0502020204030204" pitchFamily="34" charset="0"/>
                                <a:cs typeface="Calibri" panose="020F0502020204030204" pitchFamily="34" charset="0"/>
                              </a:rPr>
                              <m:t>𝐶</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𝜑</m:t>
                            </m:r>
                          </m:num>
                          <m:den>
                            <m:r>
                              <a:rPr lang="en-US" sz="1800" i="1" kern="1200">
                                <a:effectLst/>
                                <a:latin typeface="Cambria Math" panose="02040503050406030204" pitchFamily="18" charset="0"/>
                                <a:ea typeface="Calibri" panose="020F0502020204030204" pitchFamily="34" charset="0"/>
                                <a:cs typeface="Calibri" panose="020F0502020204030204" pitchFamily="34" charset="0"/>
                              </a:rPr>
                              <m:t>𝐶</m:t>
                            </m:r>
                            <m:r>
                              <a:rPr lang="en-US" sz="1800" i="1" kern="1200">
                                <a:effectLst/>
                                <a:latin typeface="Cambria Math" panose="02040503050406030204" pitchFamily="18" charset="0"/>
                                <a:ea typeface="Calibri" panose="020F0502020204030204" pitchFamily="34" charset="0"/>
                                <a:cs typeface="Calibri" panose="020F0502020204030204" pitchFamily="34" charset="0"/>
                              </a:rPr>
                              <m:t>𝜃</m:t>
                            </m:r>
                          </m:den>
                        </m:f>
                      </m:e>
                    </m:mr>
                  </m:m>
                </m:e>
              </m:d>
              <m:d>
                <m:dPr>
                  <m:begChr m:val="{"/>
                  <m:end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𝑃</m:t>
                      </m:r>
                    </m:e>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𝑄</m:t>
                      </m:r>
                    </m:e>
                    <m:e>
                      <m:r>
                        <a:rPr lang="en-US" sz="1800" i="1" kern="1200">
                          <a:effectLst/>
                          <a:latin typeface="Cambria Math" panose="02040503050406030204" pitchFamily="18" charset="0"/>
                          <a:ea typeface="Cambria Math" panose="02040503050406030204" pitchFamily="18" charset="0"/>
                          <a:cs typeface="Cambria Math" panose="02040503050406030204" pitchFamily="18" charset="0"/>
                        </a:rPr>
                        <m:t>𝑅</m:t>
                      </m:r>
                    </m:e>
                  </m:eqArr>
                </m:e>
              </m:d>
            </m:oMath>
          </a14:m>
          <a:endParaRPr lang="en-US" sz="1800" kern="1200" dirty="0"/>
        </a:p>
        <a:p>
          <a:pPr marL="171450" lvl="1" indent="-171450" algn="l" defTabSz="800100">
            <a:lnSpc>
              <a:spcPct val="90000"/>
            </a:lnSpc>
            <a:spcBef>
              <a:spcPct val="0"/>
            </a:spcBef>
            <a:spcAft>
              <a:spcPct val="15000"/>
            </a:spcAft>
            <a:buChar char="••"/>
          </a:pPr>
          <a:endParaRPr lang="en-US" sz="1800" kern="1200" dirty="0">
            <a:effectLst/>
            <a:latin typeface="Calibri" panose="020F0502020204030204" pitchFamily="34" charset="0"/>
            <a:ea typeface="Calibri" panose="020F050202020403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14:m xmlns:a14="http://schemas.microsoft.com/office/drawing/2010/main">
            <m:oMath xmlns:m="http://schemas.openxmlformats.org/officeDocument/2006/math">
              <m:d>
                <m:dPr>
                  <m:begChr m:val="{"/>
                  <m:endChr m:val="}"/>
                  <m:ctrlPr>
                    <a:rPr lang="en-US" sz="1800" i="1" kern="1200" smtClean="0">
                      <a:effectLst/>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𝑋</m:t>
                          </m:r>
                        </m:e>
                        <m:e>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𝑌</m:t>
                                  </m:r>
                                </m:e>
                                <m:e>
                                  <m:acc>
                                    <m:accPr>
                                      <m: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𝑍</m:t>
                                      </m:r>
                                    </m:e>
                                  </m:acc>
                                </m:e>
                              </m:eqArr>
                            </m:e>
                          </m:acc>
                        </m:e>
                      </m:eqArr>
                    </m:e>
                  </m:acc>
                </m:e>
              </m:d>
              <m:r>
                <a:rPr lang="en-US" sz="1800" i="1" kern="12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3"/>
                            <m:mcJc m:val="center"/>
                          </m:mcPr>
                        </m:mc>
                      </m:mcs>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mPr>
                    <m:mr>
                      <m:e>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 </m:t>
                        </m:r>
                      </m:e>
                    </m:mr>
                    <m:mr>
                      <m:e>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𝜓</m:t>
                            </m:r>
                          </m:sub>
                        </m:sSub>
                      </m:e>
                    </m:mr>
                    <m:m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𝜃</m:t>
                            </m:r>
                          </m:sub>
                        </m:sSub>
                      </m:e>
                      <m:e>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𝜃</m:t>
                            </m:r>
                          </m:sub>
                        </m:sSub>
                      </m:e>
                      <m:e>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𝜃</m:t>
                            </m:r>
                          </m:sub>
                        </m:sSub>
                      </m:e>
                    </m:mr>
                  </m:m>
                </m:e>
              </m:d>
              <m:d>
                <m:dPr>
                  <m:begChr m:val="{"/>
                  <m:endChr m:val="}"/>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1800" i="1" kern="1200">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𝑢</m:t>
                      </m:r>
                    </m:e>
                    <m:e>
                      <m:r>
                        <a:rPr lang="en-US" sz="1800" i="1" kern="1200">
                          <a:effectLst/>
                          <a:latin typeface="Cambria Math" panose="02040503050406030204" pitchFamily="18" charset="0"/>
                          <a:ea typeface="Times New Roman" panose="02020603050405020304" pitchFamily="18" charset="0"/>
                          <a:cs typeface="Arial" panose="020B0604020202020204" pitchFamily="34" charset="0"/>
                        </a:rPr>
                        <m:t>𝑣</m:t>
                      </m:r>
                    </m:e>
                    <m:e>
                      <m:r>
                        <a:rPr lang="en-US" sz="1800" i="1" kern="1200">
                          <a:effectLst/>
                          <a:latin typeface="Cambria Math" panose="02040503050406030204" pitchFamily="18" charset="0"/>
                          <a:ea typeface="Cambria Math" panose="02040503050406030204" pitchFamily="18" charset="0"/>
                          <a:cs typeface="Cambria Math" panose="02040503050406030204" pitchFamily="18" charset="0"/>
                        </a:rPr>
                        <m:t>𝑤</m:t>
                      </m:r>
                    </m:e>
                  </m:eqArr>
                </m:e>
              </m:d>
            </m:oMath>
          </a14:m>
          <a:endParaRPr lang="en-US" sz="1800" kern="1200"/>
        </a:p>
      </dsp:txBody>
      <dsp:txXfrm>
        <a:off x="3074982" y="2090015"/>
        <a:ext cx="6524372" cy="21801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C737B-061E-427D-8E40-C38C69BCD078}">
      <dsp:nvSpPr>
        <dsp:cNvPr id="0" name=""/>
        <dsp:cNvSpPr/>
      </dsp:nvSpPr>
      <dsp:spPr>
        <a:xfrm>
          <a:off x="4689" y="1739423"/>
          <a:ext cx="2398666" cy="81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104140" rIns="291592" bIns="104140" numCol="1" spcCol="1270" anchor="ctr" anchorCtr="0">
          <a:noAutofit/>
        </a:bodyPr>
        <a:lstStyle/>
        <a:p>
          <a:pPr lvl="0" algn="r" defTabSz="1822450">
            <a:lnSpc>
              <a:spcPct val="90000"/>
            </a:lnSpc>
            <a:spcBef>
              <a:spcPct val="0"/>
            </a:spcBef>
            <a:spcAft>
              <a:spcPct val="35000"/>
            </a:spcAft>
          </a:pPr>
          <a:r>
            <a:rPr lang="en-US" sz="4100" kern="1200" dirty="0"/>
            <a:t>States</a:t>
          </a:r>
        </a:p>
      </dsp:txBody>
      <dsp:txXfrm>
        <a:off x="4689" y="1739423"/>
        <a:ext cx="2398666" cy="811800"/>
      </dsp:txXfrm>
    </dsp:sp>
    <dsp:sp modelId="{0F063AB0-E060-4AA0-BE54-200384EA1AB3}">
      <dsp:nvSpPr>
        <dsp:cNvPr id="0" name=""/>
        <dsp:cNvSpPr/>
      </dsp:nvSpPr>
      <dsp:spPr>
        <a:xfrm>
          <a:off x="2403355" y="1079835"/>
          <a:ext cx="479733" cy="2130975"/>
        </a:xfrm>
        <a:prstGeom prst="leftBrace">
          <a:avLst>
            <a:gd name="adj1" fmla="val 35000"/>
            <a:gd name="adj2" fmla="val 50000"/>
          </a:avLst>
        </a:pr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32332F1-12F5-4F01-A6ED-E85DE854536C}">
      <dsp:nvSpPr>
        <dsp:cNvPr id="0" name=""/>
        <dsp:cNvSpPr/>
      </dsp:nvSpPr>
      <dsp:spPr>
        <a:xfrm>
          <a:off x="3074982" y="1079835"/>
          <a:ext cx="6524372" cy="2130975"/>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285750" lvl="1" indent="-285750" algn="l" defTabSz="1822450">
            <a:lnSpc>
              <a:spcPct val="90000"/>
            </a:lnSpc>
            <a:spcBef>
              <a:spcPct val="0"/>
            </a:spcBef>
            <a:spcAft>
              <a:spcPct val="15000"/>
            </a:spcAft>
            <a:buChar char="••"/>
          </a:pPr>
          <a14:m xmlns:a14="http://schemas.microsoft.com/office/drawing/2010/main">
            <m:oMath xmlns:m="http://schemas.openxmlformats.org/officeDocument/2006/math">
              <m:d>
                <m:dPr>
                  <m:begChr m:val="["/>
                  <m:endChr m:val="]"/>
                  <m:ctrlPr>
                    <a:rPr lang="en-US" sz="4100" i="1" kern="1200" smtClean="0">
                      <a:effectLst/>
                      <a:latin typeface="Cambria Math" panose="02040503050406030204" pitchFamily="18" charset="0"/>
                      <a:ea typeface="Times New Roman" panose="02020603050405020304" pitchFamily="18" charset="0"/>
                    </a:rPr>
                  </m:ctrlPr>
                </m:dPr>
                <m:e>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𝒖</m:t>
                  </m:r>
                  <m:r>
                    <a:rPr lang="en-US" sz="4100" b="1" i="1" kern="12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𝒗</m:t>
                  </m:r>
                  <m:r>
                    <a:rPr lang="en-US" sz="4100" b="1" i="1" kern="12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𝒘</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 </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𝒑</m:t>
                  </m:r>
                  <m:r>
                    <a:rPr lang="en-US" sz="4100" b="1" i="1" kern="12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𝒒</m:t>
                  </m:r>
                  <m:r>
                    <a:rPr lang="en-US" sz="4100" b="1" i="1" kern="12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100" b="1" i="1" kern="1200" smtClean="0">
                      <a:effectLst/>
                      <a:latin typeface="Cambria Math" panose="02040503050406030204" pitchFamily="18" charset="0"/>
                      <a:ea typeface="Times New Roman" panose="02020603050405020304" pitchFamily="18" charset="0"/>
                      <a:cs typeface="Arial" panose="020B0604020202020204" pitchFamily="34" charset="0"/>
                    </a:rPr>
                    <m:t>𝒓</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 </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𝝓</m:t>
                  </m:r>
                  <m:r>
                    <a:rPr lang="en-US" sz="4100" b="1" i="1" kern="12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𝜽</m:t>
                  </m:r>
                  <m:r>
                    <a:rPr lang="en-US" sz="4100" b="1" i="1" kern="12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𝝍</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 </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𝒙</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 </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𝒚</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 </m:t>
                  </m:r>
                  <m:r>
                    <a:rPr lang="en-US" sz="4100" b="1" i="1" kern="1200">
                      <a:effectLst/>
                      <a:latin typeface="Cambria Math" panose="02040503050406030204" pitchFamily="18" charset="0"/>
                      <a:ea typeface="Times New Roman" panose="02020603050405020304" pitchFamily="18" charset="0"/>
                      <a:cs typeface="Arial" panose="020B0604020202020204" pitchFamily="34" charset="0"/>
                    </a:rPr>
                    <m:t>𝒛</m:t>
                  </m:r>
                </m:e>
              </m:d>
            </m:oMath>
          </a14:m>
          <a:endParaRPr lang="en-US" sz="4100" kern="1200" dirty="0"/>
        </a:p>
        <a:p>
          <a:pPr marL="285750" lvl="1" indent="-285750" algn="l" defTabSz="1822450">
            <a:lnSpc>
              <a:spcPct val="90000"/>
            </a:lnSpc>
            <a:spcBef>
              <a:spcPct val="0"/>
            </a:spcBef>
            <a:spcAft>
              <a:spcPct val="15000"/>
            </a:spcAft>
            <a:buChar char="••"/>
          </a:pPr>
          <a:r>
            <a:rPr lang="en-US" sz="4100" i="1" kern="1200" dirty="0">
              <a:latin typeface="Cambria Math" panose="02040503050406030204" pitchFamily="18" charset="0"/>
              <a:ea typeface="Times New Roman" panose="02020603050405020304" pitchFamily="18" charset="0"/>
              <a:cs typeface="Arial" panose="020B0604020202020204" pitchFamily="34" charset="0"/>
            </a:rPr>
            <a:t>(states values over the specified time span )</a:t>
          </a:r>
        </a:p>
      </dsp:txBody>
      <dsp:txXfrm>
        <a:off x="3074982" y="1079835"/>
        <a:ext cx="6524372" cy="21309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6591A-F860-41F0-BDDE-366E0A94C2E8}">
      <dsp:nvSpPr>
        <dsp:cNvPr id="0" name=""/>
        <dsp:cNvSpPr/>
      </dsp:nvSpPr>
      <dsp:spPr>
        <a:xfrm>
          <a:off x="2890" y="1474279"/>
          <a:ext cx="1959879" cy="16164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a:t>Initial Conditions</a:t>
          </a:r>
        </a:p>
        <a:p>
          <a:pPr marL="114300" lvl="1" indent="-114300" algn="l" defTabSz="577850">
            <a:lnSpc>
              <a:spcPct val="90000"/>
            </a:lnSpc>
            <a:spcBef>
              <a:spcPct val="0"/>
            </a:spcBef>
            <a:spcAft>
              <a:spcPct val="15000"/>
            </a:spcAft>
            <a:buChar char="••"/>
          </a:pPr>
          <a:r>
            <a:rPr lang="en-US" sz="1300" kern="1200" dirty="0"/>
            <a:t>Forces</a:t>
          </a:r>
        </a:p>
        <a:p>
          <a:pPr marL="114300" lvl="1" indent="-114300" algn="l" defTabSz="577850">
            <a:lnSpc>
              <a:spcPct val="90000"/>
            </a:lnSpc>
            <a:spcBef>
              <a:spcPct val="0"/>
            </a:spcBef>
            <a:spcAft>
              <a:spcPct val="15000"/>
            </a:spcAft>
            <a:buChar char="••"/>
          </a:pPr>
          <a:r>
            <a:rPr lang="en-US" sz="1300" kern="1200" dirty="0"/>
            <a:t>Moments</a:t>
          </a:r>
        </a:p>
        <a:p>
          <a:pPr marL="114300" lvl="1" indent="-114300" algn="l" defTabSz="577850">
            <a:lnSpc>
              <a:spcPct val="90000"/>
            </a:lnSpc>
            <a:spcBef>
              <a:spcPct val="0"/>
            </a:spcBef>
            <a:spcAft>
              <a:spcPct val="15000"/>
            </a:spcAft>
            <a:buChar char="••"/>
          </a:pPr>
          <a:r>
            <a:rPr lang="en-US" sz="1300" kern="1200" dirty="0"/>
            <a:t>Inertia &amp; Mass</a:t>
          </a:r>
        </a:p>
      </dsp:txBody>
      <dsp:txXfrm>
        <a:off x="40090" y="1511479"/>
        <a:ext cx="1885479" cy="1195700"/>
      </dsp:txXfrm>
    </dsp:sp>
    <dsp:sp modelId="{E4536C63-D04C-4C0A-B1AC-26B54B48C9ED}">
      <dsp:nvSpPr>
        <dsp:cNvPr id="0" name=""/>
        <dsp:cNvSpPr/>
      </dsp:nvSpPr>
      <dsp:spPr>
        <a:xfrm>
          <a:off x="1095646" y="1828225"/>
          <a:ext cx="2207255" cy="2207255"/>
        </a:xfrm>
        <a:prstGeom prst="leftCircularArrow">
          <a:avLst>
            <a:gd name="adj1" fmla="val 3361"/>
            <a:gd name="adj2" fmla="val 415608"/>
            <a:gd name="adj3" fmla="val 2191119"/>
            <a:gd name="adj4" fmla="val 9024489"/>
            <a:gd name="adj5" fmla="val 3921"/>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3DE5A8B9-2F30-4E9F-B80E-E45CCA1EC6F3}">
      <dsp:nvSpPr>
        <dsp:cNvPr id="0" name=""/>
        <dsp:cNvSpPr/>
      </dsp:nvSpPr>
      <dsp:spPr>
        <a:xfrm>
          <a:off x="438419" y="2744379"/>
          <a:ext cx="1742115" cy="692781"/>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a:t>6DOF</a:t>
          </a:r>
        </a:p>
      </dsp:txBody>
      <dsp:txXfrm>
        <a:off x="458710" y="2764670"/>
        <a:ext cx="1701533" cy="652199"/>
      </dsp:txXfrm>
    </dsp:sp>
    <dsp:sp modelId="{EF9783B8-4EFF-426C-9593-9CB5675D5AAE}">
      <dsp:nvSpPr>
        <dsp:cNvPr id="0" name=""/>
        <dsp:cNvSpPr/>
      </dsp:nvSpPr>
      <dsp:spPr>
        <a:xfrm>
          <a:off x="2533771" y="1474279"/>
          <a:ext cx="1959879" cy="16164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a:t>Evaluation of 12 equation for given set of inputs</a:t>
          </a:r>
        </a:p>
        <a:p>
          <a:pPr marL="114300" lvl="1" indent="-114300" algn="l" defTabSz="577850">
            <a:lnSpc>
              <a:spcPct val="90000"/>
            </a:lnSpc>
            <a:spcBef>
              <a:spcPct val="0"/>
            </a:spcBef>
            <a:spcAft>
              <a:spcPct val="15000"/>
            </a:spcAft>
            <a:buChar char="••"/>
          </a:pPr>
          <a:r>
            <a:rPr lang="en-US" sz="1300" kern="1200" dirty="0"/>
            <a:t>Appling </a:t>
          </a:r>
          <a:r>
            <a:rPr lang="en-US" sz="1300" b="1" kern="1200" dirty="0"/>
            <a:t>RK4</a:t>
          </a:r>
          <a:r>
            <a:rPr lang="en-US" sz="1300" kern="1200" dirty="0"/>
            <a:t> in order to evaluate the next state.</a:t>
          </a:r>
        </a:p>
      </dsp:txBody>
      <dsp:txXfrm>
        <a:off x="2570971" y="1857869"/>
        <a:ext cx="1885479" cy="1195700"/>
      </dsp:txXfrm>
    </dsp:sp>
    <dsp:sp modelId="{2CABBD81-09B3-470A-AC08-D64D0849A100}">
      <dsp:nvSpPr>
        <dsp:cNvPr id="0" name=""/>
        <dsp:cNvSpPr/>
      </dsp:nvSpPr>
      <dsp:spPr>
        <a:xfrm>
          <a:off x="3610195" y="466186"/>
          <a:ext cx="2457684" cy="2457684"/>
        </a:xfrm>
        <a:prstGeom prst="circularArrow">
          <a:avLst>
            <a:gd name="adj1" fmla="val 3018"/>
            <a:gd name="adj2" fmla="val 370249"/>
            <a:gd name="adj3" fmla="val 19454240"/>
            <a:gd name="adj4" fmla="val 12575511"/>
            <a:gd name="adj5" fmla="val 3521"/>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78BB4B9-68A8-450C-8D3F-C5E24C27A162}">
      <dsp:nvSpPr>
        <dsp:cNvPr id="0" name=""/>
        <dsp:cNvSpPr/>
      </dsp:nvSpPr>
      <dsp:spPr>
        <a:xfrm>
          <a:off x="2969300" y="1127888"/>
          <a:ext cx="1742115" cy="692781"/>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a:t>RBD Solver</a:t>
          </a:r>
        </a:p>
      </dsp:txBody>
      <dsp:txXfrm>
        <a:off x="2989591" y="1148179"/>
        <a:ext cx="1701533" cy="652199"/>
      </dsp:txXfrm>
    </dsp:sp>
    <dsp:sp modelId="{BE9EB199-6B03-4364-8070-BEB8F9E211CD}">
      <dsp:nvSpPr>
        <dsp:cNvPr id="0" name=""/>
        <dsp:cNvSpPr/>
      </dsp:nvSpPr>
      <dsp:spPr>
        <a:xfrm>
          <a:off x="5064652" y="1474279"/>
          <a:ext cx="1959879" cy="16164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Solving state by state using RBD Solver</a:t>
          </a:r>
        </a:p>
      </dsp:txBody>
      <dsp:txXfrm>
        <a:off x="5101852" y="1511479"/>
        <a:ext cx="1885479" cy="1195700"/>
      </dsp:txXfrm>
    </dsp:sp>
    <dsp:sp modelId="{093F5B07-4594-4074-8026-1C7DE48FF0A4}">
      <dsp:nvSpPr>
        <dsp:cNvPr id="0" name=""/>
        <dsp:cNvSpPr/>
      </dsp:nvSpPr>
      <dsp:spPr>
        <a:xfrm>
          <a:off x="6157408" y="1828225"/>
          <a:ext cx="2207255" cy="2207255"/>
        </a:xfrm>
        <a:prstGeom prst="leftCircularArrow">
          <a:avLst>
            <a:gd name="adj1" fmla="val 3361"/>
            <a:gd name="adj2" fmla="val 415608"/>
            <a:gd name="adj3" fmla="val 2191119"/>
            <a:gd name="adj4" fmla="val 9024489"/>
            <a:gd name="adj5" fmla="val 3921"/>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2F483414-171A-4773-958A-CEABC3C31B16}">
      <dsp:nvSpPr>
        <dsp:cNvPr id="0" name=""/>
        <dsp:cNvSpPr/>
      </dsp:nvSpPr>
      <dsp:spPr>
        <a:xfrm>
          <a:off x="5500181" y="2744379"/>
          <a:ext cx="1742115" cy="692781"/>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a:t>Solving</a:t>
          </a:r>
        </a:p>
      </dsp:txBody>
      <dsp:txXfrm>
        <a:off x="5520472" y="2764670"/>
        <a:ext cx="1701533" cy="652199"/>
      </dsp:txXfrm>
    </dsp:sp>
    <dsp:sp modelId="{B50BB41E-CB27-4BB9-95E2-E59ED038B88D}">
      <dsp:nvSpPr>
        <dsp:cNvPr id="0" name=""/>
        <dsp:cNvSpPr/>
      </dsp:nvSpPr>
      <dsp:spPr>
        <a:xfrm>
          <a:off x="7595534" y="1474279"/>
          <a:ext cx="1959879" cy="16164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Using </a:t>
          </a:r>
          <a:r>
            <a:rPr lang="en-US" sz="1600" b="1" kern="1200" dirty="0"/>
            <a:t>Simulink</a:t>
          </a:r>
          <a:r>
            <a:rPr lang="en-US" sz="1600" kern="1200" dirty="0"/>
            <a:t> (</a:t>
          </a:r>
          <a:r>
            <a:rPr lang="en-US" sz="1600" b="1" kern="1200" dirty="0"/>
            <a:t>equations</a:t>
          </a:r>
          <a:r>
            <a:rPr lang="en-US" sz="1600" kern="1200" dirty="0"/>
            <a:t>)</a:t>
          </a:r>
        </a:p>
        <a:p>
          <a:pPr marL="171450" lvl="1" indent="-171450" algn="l" defTabSz="711200">
            <a:lnSpc>
              <a:spcPct val="90000"/>
            </a:lnSpc>
            <a:spcBef>
              <a:spcPct val="0"/>
            </a:spcBef>
            <a:spcAft>
              <a:spcPct val="15000"/>
            </a:spcAft>
            <a:buChar char="••"/>
          </a:pPr>
          <a:r>
            <a:rPr lang="en-US" sz="1600" kern="1200" dirty="0"/>
            <a:t>Using </a:t>
          </a:r>
          <a:r>
            <a:rPr lang="en-US" sz="1600" b="1" kern="1200" dirty="0"/>
            <a:t>ode45</a:t>
          </a:r>
          <a:r>
            <a:rPr lang="en-US" sz="1600" kern="1200" dirty="0"/>
            <a:t> (</a:t>
          </a:r>
          <a:r>
            <a:rPr lang="en-US" sz="1600" b="1" kern="1200" dirty="0"/>
            <a:t>integration</a:t>
          </a:r>
          <a:r>
            <a:rPr lang="en-US" sz="1600" kern="1200" dirty="0"/>
            <a:t>)</a:t>
          </a:r>
        </a:p>
      </dsp:txBody>
      <dsp:txXfrm>
        <a:off x="7632734" y="1857869"/>
        <a:ext cx="1885479" cy="1195700"/>
      </dsp:txXfrm>
    </dsp:sp>
    <dsp:sp modelId="{91276460-7F6A-4C83-8AF8-5A7D4578DB37}">
      <dsp:nvSpPr>
        <dsp:cNvPr id="0" name=""/>
        <dsp:cNvSpPr/>
      </dsp:nvSpPr>
      <dsp:spPr>
        <a:xfrm>
          <a:off x="8031062" y="1127888"/>
          <a:ext cx="1742115" cy="692781"/>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a:t>Verifying</a:t>
          </a:r>
        </a:p>
      </dsp:txBody>
      <dsp:txXfrm>
        <a:off x="8051353" y="1148179"/>
        <a:ext cx="1701533" cy="6521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7E962-FB1E-4C29-859A-745EF0DD293D}">
      <dsp:nvSpPr>
        <dsp:cNvPr id="0" name=""/>
        <dsp:cNvSpPr/>
      </dsp:nvSpPr>
      <dsp:spPr>
        <a:xfrm>
          <a:off x="0" y="61283"/>
          <a:ext cx="2264196" cy="7945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a:solidFill>
                <a:schemeClr val="bg1"/>
              </a:solidFill>
            </a:rPr>
            <a:t>Thrust</a:t>
          </a:r>
          <a:endParaRPr lang="en-US" sz="2000" kern="1200" dirty="0"/>
        </a:p>
      </dsp:txBody>
      <dsp:txXfrm>
        <a:off x="38784" y="100067"/>
        <a:ext cx="2186628" cy="716935"/>
      </dsp:txXfrm>
    </dsp:sp>
    <dsp:sp modelId="{A3492501-A712-443B-86EE-88886E5F690F}">
      <dsp:nvSpPr>
        <dsp:cNvPr id="0" name=""/>
        <dsp:cNvSpPr/>
      </dsp:nvSpPr>
      <dsp:spPr>
        <a:xfrm>
          <a:off x="0" y="913386"/>
          <a:ext cx="2264196" cy="7945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a:solidFill>
                <a:schemeClr val="bg1"/>
              </a:solidFill>
            </a:rPr>
            <a:t>Aerodynamic forces</a:t>
          </a:r>
          <a:endParaRPr lang="en-US" sz="2000" kern="1200" dirty="0"/>
        </a:p>
      </dsp:txBody>
      <dsp:txXfrm>
        <a:off x="38784" y="952170"/>
        <a:ext cx="2186628" cy="716935"/>
      </dsp:txXfrm>
    </dsp:sp>
    <dsp:sp modelId="{8A6A91B8-DDCB-4684-ACC0-EE7F5AE072D9}">
      <dsp:nvSpPr>
        <dsp:cNvPr id="0" name=""/>
        <dsp:cNvSpPr/>
      </dsp:nvSpPr>
      <dsp:spPr>
        <a:xfrm>
          <a:off x="0" y="1765489"/>
          <a:ext cx="2264196" cy="79450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a:solidFill>
                <a:schemeClr val="bg1"/>
              </a:solidFill>
            </a:rPr>
            <a:t>Gravity force </a:t>
          </a:r>
          <a:endParaRPr lang="en-US" sz="2000" kern="1200" dirty="0"/>
        </a:p>
      </dsp:txBody>
      <dsp:txXfrm>
        <a:off x="38784" y="1804273"/>
        <a:ext cx="2186628" cy="716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94F21-5FC1-4C05-8138-BD7BA507F574}">
      <dsp:nvSpPr>
        <dsp:cNvPr id="0" name=""/>
        <dsp:cNvSpPr/>
      </dsp:nvSpPr>
      <dsp:spPr>
        <a:xfrm>
          <a:off x="0" y="641354"/>
          <a:ext cx="6839339" cy="1037185"/>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0809" tIns="208280" rIns="530809"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a:t>Recast each variable in terms of a steady-state value and a </a:t>
          </a:r>
          <a:r>
            <a:rPr lang="en-US" sz="1600" b="1" kern="1200" dirty="0"/>
            <a:t>perturbed value.</a:t>
          </a:r>
        </a:p>
      </dsp:txBody>
      <dsp:txXfrm>
        <a:off x="0" y="641354"/>
        <a:ext cx="6839339" cy="1037185"/>
      </dsp:txXfrm>
    </dsp:sp>
    <dsp:sp modelId="{B8BE5590-42CA-40E2-8203-7FC6038AC9BC}">
      <dsp:nvSpPr>
        <dsp:cNvPr id="0" name=""/>
        <dsp:cNvSpPr/>
      </dsp:nvSpPr>
      <dsp:spPr>
        <a:xfrm>
          <a:off x="341966" y="163956"/>
          <a:ext cx="4787537" cy="624997"/>
        </a:xfrm>
        <a:prstGeom prst="round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0958" tIns="0" rIns="180958" bIns="0" numCol="1" spcCol="1270" anchor="ctr" anchorCtr="0">
          <a:noAutofit/>
        </a:bodyPr>
        <a:lstStyle/>
        <a:p>
          <a:pPr lvl="0" algn="l" defTabSz="889000">
            <a:lnSpc>
              <a:spcPct val="90000"/>
            </a:lnSpc>
            <a:spcBef>
              <a:spcPct val="0"/>
            </a:spcBef>
            <a:spcAft>
              <a:spcPct val="35000"/>
            </a:spcAft>
          </a:pPr>
          <a:r>
            <a:rPr lang="en-US" sz="2000" kern="1200" dirty="0"/>
            <a:t>Step 1</a:t>
          </a:r>
        </a:p>
      </dsp:txBody>
      <dsp:txXfrm>
        <a:off x="372476" y="194466"/>
        <a:ext cx="4726517" cy="563977"/>
      </dsp:txXfrm>
    </dsp:sp>
    <dsp:sp modelId="{AB5F6702-03EB-4AF2-860D-E17B8748BACD}">
      <dsp:nvSpPr>
        <dsp:cNvPr id="0" name=""/>
        <dsp:cNvSpPr/>
      </dsp:nvSpPr>
      <dsp:spPr>
        <a:xfrm>
          <a:off x="0" y="2239971"/>
          <a:ext cx="6839339" cy="887142"/>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0809" tIns="208280" rIns="530809"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a:t>Apply the small-angle assumption to trig functions of perturbed angle </a:t>
          </a:r>
          <a:endParaRPr lang="en-US" sz="1600" b="1" kern="1200" dirty="0"/>
        </a:p>
      </dsp:txBody>
      <dsp:txXfrm>
        <a:off x="0" y="2239971"/>
        <a:ext cx="6839339" cy="887142"/>
      </dsp:txXfrm>
    </dsp:sp>
    <dsp:sp modelId="{04A44916-160F-4FE0-AF4F-14AF04A66A70}">
      <dsp:nvSpPr>
        <dsp:cNvPr id="0" name=""/>
        <dsp:cNvSpPr/>
      </dsp:nvSpPr>
      <dsp:spPr>
        <a:xfrm>
          <a:off x="341966" y="1732540"/>
          <a:ext cx="4787537" cy="655031"/>
        </a:xfrm>
        <a:prstGeom prst="round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0958" tIns="0" rIns="180958" bIns="0" numCol="1" spcCol="1270" anchor="ctr" anchorCtr="0">
          <a:noAutofit/>
        </a:bodyPr>
        <a:lstStyle/>
        <a:p>
          <a:pPr lvl="0" algn="l" defTabSz="889000">
            <a:lnSpc>
              <a:spcPct val="90000"/>
            </a:lnSpc>
            <a:spcBef>
              <a:spcPct val="0"/>
            </a:spcBef>
            <a:spcAft>
              <a:spcPct val="35000"/>
            </a:spcAft>
          </a:pPr>
          <a:r>
            <a:rPr lang="en-GB" sz="2000" kern="1200" dirty="0"/>
            <a:t>step2</a:t>
          </a:r>
          <a:endParaRPr lang="en-US" sz="2000" kern="1200" dirty="0"/>
        </a:p>
      </dsp:txBody>
      <dsp:txXfrm>
        <a:off x="373942" y="1764516"/>
        <a:ext cx="4723585" cy="591079"/>
      </dsp:txXfrm>
    </dsp:sp>
    <dsp:sp modelId="{C86B6635-E9BD-40EE-9D50-6E5DF1C42AE1}">
      <dsp:nvSpPr>
        <dsp:cNvPr id="0" name=""/>
        <dsp:cNvSpPr/>
      </dsp:nvSpPr>
      <dsp:spPr>
        <a:xfrm>
          <a:off x="0" y="3638569"/>
          <a:ext cx="6839339" cy="917583"/>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0809" tIns="208280" rIns="530809"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a:t>Assume products of small perturbations are negligible.</a:t>
          </a:r>
          <a:endParaRPr lang="en-US" sz="1600" b="1" kern="1200" dirty="0"/>
        </a:p>
      </dsp:txBody>
      <dsp:txXfrm>
        <a:off x="0" y="3638569"/>
        <a:ext cx="6839339" cy="917583"/>
      </dsp:txXfrm>
    </dsp:sp>
    <dsp:sp modelId="{8708D658-C549-4A82-948E-76B07C404EA9}">
      <dsp:nvSpPr>
        <dsp:cNvPr id="0" name=""/>
        <dsp:cNvSpPr/>
      </dsp:nvSpPr>
      <dsp:spPr>
        <a:xfrm>
          <a:off x="341966" y="3181113"/>
          <a:ext cx="4787537" cy="605056"/>
        </a:xfrm>
        <a:prstGeom prst="round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0958" tIns="0" rIns="180958" bIns="0" numCol="1" spcCol="1270" anchor="ctr" anchorCtr="0">
          <a:noAutofit/>
        </a:bodyPr>
        <a:lstStyle/>
        <a:p>
          <a:pPr lvl="0" algn="l" defTabSz="889000">
            <a:lnSpc>
              <a:spcPct val="90000"/>
            </a:lnSpc>
            <a:spcBef>
              <a:spcPct val="0"/>
            </a:spcBef>
            <a:spcAft>
              <a:spcPct val="35000"/>
            </a:spcAft>
          </a:pPr>
          <a:r>
            <a:rPr lang="en-GB" sz="2000" kern="1200" dirty="0"/>
            <a:t>step3</a:t>
          </a:r>
          <a:endParaRPr lang="en-US" sz="2000" kern="1200" dirty="0"/>
        </a:p>
      </dsp:txBody>
      <dsp:txXfrm>
        <a:off x="371502" y="3210649"/>
        <a:ext cx="4728465" cy="545984"/>
      </dsp:txXfrm>
    </dsp:sp>
    <dsp:sp modelId="{F69BF018-3301-4451-8197-50ED4979F837}">
      <dsp:nvSpPr>
        <dsp:cNvPr id="0" name=""/>
        <dsp:cNvSpPr/>
      </dsp:nvSpPr>
      <dsp:spPr>
        <a:xfrm>
          <a:off x="0" y="5131871"/>
          <a:ext cx="6839339" cy="955681"/>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0809" tIns="208280" rIns="530809"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a:t>Remove the steady-state equation from the perturbed </a:t>
          </a:r>
          <a:r>
            <a:rPr lang="en-US" sz="1600" b="1" kern="1200" dirty="0"/>
            <a:t>equation.</a:t>
          </a:r>
        </a:p>
      </dsp:txBody>
      <dsp:txXfrm>
        <a:off x="0" y="5131871"/>
        <a:ext cx="6839339" cy="955681"/>
      </dsp:txXfrm>
    </dsp:sp>
    <dsp:sp modelId="{D15494BA-17C2-441D-81B8-EF01B66DE7DA}">
      <dsp:nvSpPr>
        <dsp:cNvPr id="0" name=""/>
        <dsp:cNvSpPr/>
      </dsp:nvSpPr>
      <dsp:spPr>
        <a:xfrm>
          <a:off x="341966" y="4610153"/>
          <a:ext cx="4787537" cy="669318"/>
        </a:xfrm>
        <a:prstGeom prst="round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0958" tIns="0" rIns="180958" bIns="0" numCol="1" spcCol="1270" anchor="ctr" anchorCtr="0">
          <a:noAutofit/>
        </a:bodyPr>
        <a:lstStyle/>
        <a:p>
          <a:pPr lvl="0" algn="l" defTabSz="889000">
            <a:lnSpc>
              <a:spcPct val="90000"/>
            </a:lnSpc>
            <a:spcBef>
              <a:spcPct val="0"/>
            </a:spcBef>
            <a:spcAft>
              <a:spcPct val="35000"/>
            </a:spcAft>
          </a:pPr>
          <a:r>
            <a:rPr lang="en-GB" sz="2000" kern="1200" dirty="0"/>
            <a:t>step4</a:t>
          </a:r>
          <a:endParaRPr lang="en-US" sz="2000" kern="1200" dirty="0"/>
        </a:p>
      </dsp:txBody>
      <dsp:txXfrm>
        <a:off x="374639" y="4642826"/>
        <a:ext cx="4722191" cy="6039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74201-8047-4198-BB5C-6806586FAFF4}">
      <dsp:nvSpPr>
        <dsp:cNvPr id="0" name=""/>
        <dsp:cNvSpPr/>
      </dsp:nvSpPr>
      <dsp:spPr>
        <a:xfrm>
          <a:off x="3755" y="2127785"/>
          <a:ext cx="1920747" cy="61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US" sz="3100" kern="1200" dirty="0"/>
        </a:p>
      </dsp:txBody>
      <dsp:txXfrm>
        <a:off x="3755" y="2127785"/>
        <a:ext cx="1920747" cy="613800"/>
      </dsp:txXfrm>
    </dsp:sp>
    <dsp:sp modelId="{83AC6CC8-8D30-493F-886D-E5EE8B4E2AC4}">
      <dsp:nvSpPr>
        <dsp:cNvPr id="0" name=""/>
        <dsp:cNvSpPr/>
      </dsp:nvSpPr>
      <dsp:spPr>
        <a:xfrm>
          <a:off x="1924502" y="286385"/>
          <a:ext cx="384149" cy="4296600"/>
        </a:xfrm>
        <a:prstGeom prst="leftBrace">
          <a:avLst>
            <a:gd name="adj1" fmla="val 35000"/>
            <a:gd name="adj2" fmla="val 5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2B510C-344D-4496-9E86-F1EE0DACC0B6}">
      <dsp:nvSpPr>
        <dsp:cNvPr id="0" name=""/>
        <dsp:cNvSpPr/>
      </dsp:nvSpPr>
      <dsp:spPr>
        <a:xfrm>
          <a:off x="2462311" y="286385"/>
          <a:ext cx="5224432" cy="429660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endParaRPr lang="en-US" sz="3100" kern="1200" dirty="0"/>
        </a:p>
        <a:p>
          <a:pPr marL="285750" lvl="1" indent="-285750" algn="l" defTabSz="1377950">
            <a:lnSpc>
              <a:spcPct val="90000"/>
            </a:lnSpc>
            <a:spcBef>
              <a:spcPct val="0"/>
            </a:spcBef>
            <a:spcAft>
              <a:spcPct val="15000"/>
            </a:spcAft>
            <a:buChar char="••"/>
          </a:pPr>
          <a:r>
            <a:rPr lang="en-US" sz="3100" kern="1200" dirty="0">
              <a:effectLst/>
              <a:latin typeface="Times New Roman" panose="02020603050405020304" pitchFamily="18" charset="0"/>
              <a:ea typeface="Calibri" panose="020F0502020204030204" pitchFamily="34" charset="0"/>
              <a:cs typeface="Arial" panose="020B0604020202020204" pitchFamily="34" charset="0"/>
            </a:rPr>
            <a:t>By solving the A matrix we get 2 pairs of conjugate roots the pair which has small real part has big settling time according to </a:t>
          </a:r>
          <a14:m xmlns:a14="http://schemas.microsoft.com/office/drawing/2010/main">
            <m:oMath xmlns:m="http://schemas.openxmlformats.org/officeDocument/2006/math">
              <m:sSub>
                <m:sSubPr>
                  <m:ctrlPr>
                    <a:rPr lang="en-US" sz="3100" i="1" kern="1200">
                      <a:effectLst/>
                      <a:latin typeface="Cambria Math" panose="02040503050406030204" pitchFamily="18" charset="0"/>
                      <a:ea typeface="Calibri" panose="020F0502020204030204" pitchFamily="34" charset="0"/>
                      <a:cs typeface="Arial" panose="020B0604020202020204" pitchFamily="34" charset="0"/>
                    </a:rPr>
                  </m:ctrlPr>
                </m:sSubPr>
                <m:e>
                  <m:r>
                    <a:rPr lang="en-US" sz="3100" i="1" kern="1200">
                      <a:effectLst/>
                      <a:latin typeface="Cambria Math" panose="02040503050406030204" pitchFamily="18" charset="0"/>
                      <a:ea typeface="Calibri" panose="020F0502020204030204" pitchFamily="34" charset="0"/>
                      <a:cs typeface="Arial" panose="020B0604020202020204" pitchFamily="34" charset="0"/>
                    </a:rPr>
                    <m:t>𝑇</m:t>
                  </m:r>
                </m:e>
                <m:sub>
                  <m:r>
                    <a:rPr lang="en-US" sz="3100" i="1" kern="1200">
                      <a:effectLst/>
                      <a:latin typeface="Cambria Math" panose="02040503050406030204" pitchFamily="18" charset="0"/>
                      <a:ea typeface="Calibri" panose="020F0502020204030204" pitchFamily="34" charset="0"/>
                      <a:cs typeface="Arial" panose="020B0604020202020204" pitchFamily="34" charset="0"/>
                    </a:rPr>
                    <m:t>𝑠</m:t>
                  </m:r>
                </m:sub>
              </m:sSub>
              <m:r>
                <a:rPr lang="en-US" sz="3100" i="1" kern="1200">
                  <a:effectLst/>
                  <a:latin typeface="Cambria Math" panose="02040503050406030204" pitchFamily="18" charset="0"/>
                  <a:ea typeface="Calibri" panose="020F0502020204030204" pitchFamily="34" charset="0"/>
                  <a:cs typeface="Arial" panose="020B0604020202020204" pitchFamily="34" charset="0"/>
                </a:rPr>
                <m:t>=</m:t>
              </m:r>
              <m:f>
                <m:fPr>
                  <m:ctrlPr>
                    <a:rPr lang="en-US" sz="3100" i="1" kern="1200">
                      <a:effectLst/>
                      <a:latin typeface="Cambria Math" panose="02040503050406030204" pitchFamily="18" charset="0"/>
                      <a:ea typeface="Calibri" panose="020F0502020204030204" pitchFamily="34" charset="0"/>
                      <a:cs typeface="Arial" panose="020B0604020202020204" pitchFamily="34" charset="0"/>
                    </a:rPr>
                  </m:ctrlPr>
                </m:fPr>
                <m:num>
                  <m:r>
                    <a:rPr lang="en-US" sz="3100" i="1" kern="1200">
                      <a:effectLst/>
                      <a:latin typeface="Cambria Math" panose="02040503050406030204" pitchFamily="18" charset="0"/>
                      <a:ea typeface="Calibri" panose="020F0502020204030204" pitchFamily="34" charset="0"/>
                      <a:cs typeface="Arial" panose="020B0604020202020204" pitchFamily="34" charset="0"/>
                    </a:rPr>
                    <m:t>4</m:t>
                  </m:r>
                </m:num>
                <m:den>
                  <m:r>
                    <a:rPr lang="en-US" sz="3100" i="1" kern="1200">
                      <a:effectLst/>
                      <a:latin typeface="Cambria Math" panose="02040503050406030204" pitchFamily="18" charset="0"/>
                      <a:ea typeface="Calibri" panose="020F0502020204030204" pitchFamily="34" charset="0"/>
                      <a:cs typeface="Arial" panose="020B0604020202020204" pitchFamily="34" charset="0"/>
                    </a:rPr>
                    <m:t>𝜁</m:t>
                  </m:r>
                  <m:sSub>
                    <m:sSubPr>
                      <m:ctrlPr>
                        <a:rPr lang="en-US" sz="3100" i="1" kern="1200">
                          <a:effectLst/>
                          <a:latin typeface="Cambria Math" panose="02040503050406030204" pitchFamily="18" charset="0"/>
                          <a:ea typeface="Calibri" panose="020F0502020204030204" pitchFamily="34" charset="0"/>
                          <a:cs typeface="Arial" panose="020B0604020202020204" pitchFamily="34" charset="0"/>
                        </a:rPr>
                      </m:ctrlPr>
                    </m:sSubPr>
                    <m:e>
                      <m:r>
                        <a:rPr lang="en-US" sz="3100" i="1" kern="1200">
                          <a:effectLst/>
                          <a:latin typeface="Cambria Math" panose="02040503050406030204" pitchFamily="18" charset="0"/>
                          <a:ea typeface="Calibri" panose="020F0502020204030204" pitchFamily="34" charset="0"/>
                          <a:cs typeface="Arial" panose="020B0604020202020204" pitchFamily="34" charset="0"/>
                        </a:rPr>
                        <m:t>𝜔</m:t>
                      </m:r>
                    </m:e>
                    <m:sub>
                      <m:r>
                        <a:rPr lang="en-US" sz="3100" i="1" kern="1200">
                          <a:effectLst/>
                          <a:latin typeface="Cambria Math" panose="02040503050406030204" pitchFamily="18" charset="0"/>
                          <a:ea typeface="Calibri" panose="020F0502020204030204" pitchFamily="34" charset="0"/>
                          <a:cs typeface="Arial" panose="020B0604020202020204" pitchFamily="34" charset="0"/>
                        </a:rPr>
                        <m:t>𝑛</m:t>
                      </m:r>
                    </m:sub>
                  </m:sSub>
                </m:den>
              </m:f>
            </m:oMath>
          </a14:m>
          <a:r>
            <a:rPr lang="en-US" sz="3100" kern="1200" dirty="0">
              <a:effectLst/>
              <a:latin typeface="Times New Roman" panose="02020603050405020304" pitchFamily="18" charset="0"/>
              <a:ea typeface="Times New Roman" panose="02020603050405020304" pitchFamily="18" charset="0"/>
              <a:cs typeface="Arial" panose="020B0604020202020204" pitchFamily="34" charset="0"/>
            </a:rPr>
            <a:t/>
          </a:r>
          <a:br>
            <a:rPr lang="en-US" sz="3100" kern="1200" dirty="0">
              <a:effectLst/>
              <a:latin typeface="Times New Roman" panose="02020603050405020304" pitchFamily="18" charset="0"/>
              <a:ea typeface="Times New Roman" panose="02020603050405020304" pitchFamily="18" charset="0"/>
              <a:cs typeface="Arial" panose="020B0604020202020204" pitchFamily="34" charset="0"/>
            </a:rPr>
          </a:br>
          <a:r>
            <a:rPr lang="en-US" sz="3100" kern="1200" dirty="0">
              <a:effectLst/>
              <a:latin typeface="Times New Roman" panose="02020603050405020304" pitchFamily="18" charset="0"/>
              <a:ea typeface="Times New Roman" panose="02020603050405020304" pitchFamily="18" charset="0"/>
              <a:cs typeface="Arial" panose="020B0604020202020204" pitchFamily="34" charset="0"/>
            </a:rPr>
            <a:t>on the other hand with the pair which has bigger real part</a:t>
          </a:r>
          <a:endParaRPr lang="en-US" sz="3100" kern="1200" dirty="0"/>
        </a:p>
      </dsp:txBody>
      <dsp:txXfrm>
        <a:off x="2462311" y="286385"/>
        <a:ext cx="5224432" cy="42966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0FB38-FA15-4255-B395-147724223455}">
      <dsp:nvSpPr>
        <dsp:cNvPr id="0" name=""/>
        <dsp:cNvSpPr/>
      </dsp:nvSpPr>
      <dsp:spPr>
        <a:xfrm>
          <a:off x="2769132" y="648"/>
          <a:ext cx="1631576" cy="1631576"/>
        </a:xfrm>
        <a:prstGeom prst="ellipse">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rtl="1">
            <a:lnSpc>
              <a:spcPct val="90000"/>
            </a:lnSpc>
            <a:spcBef>
              <a:spcPct val="0"/>
            </a:spcBef>
            <a:spcAft>
              <a:spcPct val="35000"/>
            </a:spcAft>
          </a:pPr>
          <a:endParaRPr lang="ar-EG" sz="6500" kern="1200" dirty="0"/>
        </a:p>
      </dsp:txBody>
      <dsp:txXfrm>
        <a:off x="3008071" y="239587"/>
        <a:ext cx="1153698" cy="1153698"/>
      </dsp:txXfrm>
    </dsp:sp>
    <dsp:sp modelId="{8F230A00-2D0C-4E98-A70E-3648870613DC}">
      <dsp:nvSpPr>
        <dsp:cNvPr id="0" name=""/>
        <dsp:cNvSpPr/>
      </dsp:nvSpPr>
      <dsp:spPr>
        <a:xfrm rot="9506932">
          <a:off x="1067445" y="1301959"/>
          <a:ext cx="1684891" cy="464999"/>
        </a:xfrm>
        <a:prstGeom prst="leftArrow">
          <a:avLst>
            <a:gd name="adj1" fmla="val 60000"/>
            <a:gd name="adj2" fmla="val 50000"/>
          </a:avLst>
        </a:prstGeom>
        <a:gradFill rotWithShape="0">
          <a:gsLst>
            <a:gs pos="0">
              <a:schemeClr val="accent4">
                <a:tint val="60000"/>
                <a:hueOff val="0"/>
                <a:satOff val="0"/>
                <a:lumOff val="0"/>
                <a:alphaOff val="0"/>
                <a:tint val="98000"/>
                <a:lumMod val="114000"/>
              </a:schemeClr>
            </a:gs>
            <a:gs pos="100000">
              <a:schemeClr val="accent4">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58F14D1-60DF-44AB-80FC-C0010A6104E3}">
      <dsp:nvSpPr>
        <dsp:cNvPr id="0" name=""/>
        <dsp:cNvSpPr/>
      </dsp:nvSpPr>
      <dsp:spPr>
        <a:xfrm>
          <a:off x="392857" y="1151037"/>
          <a:ext cx="1549998" cy="1239998"/>
        </a:xfrm>
        <a:prstGeom prst="roundRect">
          <a:avLst>
            <a:gd name="adj" fmla="val 10000"/>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1">
            <a:lnSpc>
              <a:spcPct val="90000"/>
            </a:lnSpc>
            <a:spcBef>
              <a:spcPct val="0"/>
            </a:spcBef>
            <a:spcAft>
              <a:spcPct val="35000"/>
            </a:spcAft>
          </a:pPr>
          <a:r>
            <a:rPr lang="en-US" sz="1800" b="1" kern="1200" dirty="0"/>
            <a:t>Lateral Autopilot</a:t>
          </a:r>
          <a:endParaRPr lang="ar-EG" sz="1800" b="1" kern="1200" dirty="0"/>
        </a:p>
      </dsp:txBody>
      <dsp:txXfrm>
        <a:off x="429175" y="1187355"/>
        <a:ext cx="1477362" cy="1167362"/>
      </dsp:txXfrm>
    </dsp:sp>
    <dsp:sp modelId="{AF9DF68A-2049-44F3-8BF8-23E6C3D642E4}">
      <dsp:nvSpPr>
        <dsp:cNvPr id="0" name=""/>
        <dsp:cNvSpPr/>
      </dsp:nvSpPr>
      <dsp:spPr>
        <a:xfrm rot="1351532">
          <a:off x="4366044" y="1274049"/>
          <a:ext cx="1765715" cy="464999"/>
        </a:xfrm>
        <a:prstGeom prst="leftArrow">
          <a:avLst>
            <a:gd name="adj1" fmla="val 60000"/>
            <a:gd name="adj2" fmla="val 50000"/>
          </a:avLst>
        </a:prstGeom>
        <a:gradFill rotWithShape="0">
          <a:gsLst>
            <a:gs pos="0">
              <a:schemeClr val="accent4">
                <a:tint val="60000"/>
                <a:hueOff val="0"/>
                <a:satOff val="0"/>
                <a:lumOff val="0"/>
                <a:alphaOff val="0"/>
                <a:tint val="98000"/>
                <a:lumMod val="114000"/>
              </a:schemeClr>
            </a:gs>
            <a:gs pos="100000">
              <a:schemeClr val="accent4">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11527C4-1E86-4A62-889F-75C857E94E75}">
      <dsp:nvSpPr>
        <dsp:cNvPr id="0" name=""/>
        <dsp:cNvSpPr/>
      </dsp:nvSpPr>
      <dsp:spPr>
        <a:xfrm>
          <a:off x="5289406" y="1224768"/>
          <a:ext cx="1549998" cy="1239998"/>
        </a:xfrm>
        <a:prstGeom prst="roundRect">
          <a:avLst>
            <a:gd name="adj" fmla="val 10000"/>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1">
            <a:lnSpc>
              <a:spcPct val="90000"/>
            </a:lnSpc>
            <a:spcBef>
              <a:spcPct val="0"/>
            </a:spcBef>
            <a:spcAft>
              <a:spcPct val="35000"/>
            </a:spcAft>
          </a:pPr>
          <a:endParaRPr lang="en-US" sz="1800" b="1" kern="1200" dirty="0"/>
        </a:p>
        <a:p>
          <a:pPr lvl="0" algn="ctr" defTabSz="800100" rtl="1">
            <a:lnSpc>
              <a:spcPct val="90000"/>
            </a:lnSpc>
            <a:spcBef>
              <a:spcPct val="0"/>
            </a:spcBef>
            <a:spcAft>
              <a:spcPct val="35000"/>
            </a:spcAft>
          </a:pPr>
          <a:r>
            <a:rPr lang="en-US" sz="1800" b="1" kern="1200" dirty="0"/>
            <a:t>Longitudinal</a:t>
          </a:r>
          <a:endParaRPr lang="ar-EG" sz="1800" b="1" kern="1200" dirty="0"/>
        </a:p>
        <a:p>
          <a:pPr lvl="0" algn="ctr" defTabSz="800100" rtl="1">
            <a:lnSpc>
              <a:spcPct val="90000"/>
            </a:lnSpc>
            <a:spcBef>
              <a:spcPct val="0"/>
            </a:spcBef>
            <a:spcAft>
              <a:spcPct val="35000"/>
            </a:spcAft>
          </a:pPr>
          <a:r>
            <a:rPr lang="en-US" sz="1800" b="1" kern="1200" dirty="0"/>
            <a:t>Autopilot</a:t>
          </a:r>
          <a:endParaRPr lang="ar-EG" sz="1800" b="1" kern="1200" dirty="0"/>
        </a:p>
        <a:p>
          <a:pPr lvl="0" algn="ctr" defTabSz="800100" rtl="1">
            <a:lnSpc>
              <a:spcPct val="90000"/>
            </a:lnSpc>
            <a:spcBef>
              <a:spcPct val="0"/>
            </a:spcBef>
            <a:spcAft>
              <a:spcPct val="35000"/>
            </a:spcAft>
          </a:pPr>
          <a:endParaRPr lang="ar-EG" sz="1800" kern="1200" dirty="0"/>
        </a:p>
      </dsp:txBody>
      <dsp:txXfrm>
        <a:off x="5325724" y="1261086"/>
        <a:ext cx="1477362" cy="116736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DC580C-24B3-4978-8643-9851CED87911}" type="datetimeFigureOut">
              <a:rPr lang="en-US" smtClean="0"/>
              <a:t>25-May-22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E301F8-DD5E-40CE-9AB1-210C90D61921}" type="slidenum">
              <a:rPr lang="en-US" smtClean="0"/>
              <a:t>‹#›</a:t>
            </a:fld>
            <a:endParaRPr lang="en-US"/>
          </a:p>
        </p:txBody>
      </p:sp>
    </p:spTree>
    <p:extLst>
      <p:ext uri="{BB962C8B-B14F-4D97-AF65-F5344CB8AC3E}">
        <p14:creationId xmlns:p14="http://schemas.microsoft.com/office/powerpoint/2010/main" val="3361981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2"/>
        <p:cNvGrpSpPr/>
        <p:nvPr/>
      </p:nvGrpSpPr>
      <p:grpSpPr>
        <a:xfrm>
          <a:off x="0" y="0"/>
          <a:ext cx="0" cy="0"/>
          <a:chOff x="0" y="0"/>
          <a:chExt cx="0" cy="0"/>
        </a:xfrm>
      </p:grpSpPr>
      <p:sp>
        <p:nvSpPr>
          <p:cNvPr id="5933" name="Google Shape;5933;g112f90b5a0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4" name="Google Shape;5934;g112f90b5a0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193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12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123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923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80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6"/>
        <p:cNvGrpSpPr/>
        <p:nvPr/>
      </p:nvGrpSpPr>
      <p:grpSpPr>
        <a:xfrm>
          <a:off x="0" y="0"/>
          <a:ext cx="0" cy="0"/>
          <a:chOff x="0" y="0"/>
          <a:chExt cx="0" cy="0"/>
        </a:xfrm>
      </p:grpSpPr>
      <p:sp>
        <p:nvSpPr>
          <p:cNvPr id="7337" name="Google Shape;7337;g114e8c26479_0_4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8" name="Google Shape;7338;g114e8c26479_0_4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767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6"/>
        <p:cNvGrpSpPr/>
        <p:nvPr/>
      </p:nvGrpSpPr>
      <p:grpSpPr>
        <a:xfrm>
          <a:off x="0" y="0"/>
          <a:ext cx="0" cy="0"/>
          <a:chOff x="0" y="0"/>
          <a:chExt cx="0" cy="0"/>
        </a:xfrm>
      </p:grpSpPr>
      <p:sp>
        <p:nvSpPr>
          <p:cNvPr id="7337" name="Google Shape;7337;g114e8c26479_0_4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8" name="Google Shape;7338;g114e8c26479_0_4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9898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6"/>
        <p:cNvGrpSpPr/>
        <p:nvPr/>
      </p:nvGrpSpPr>
      <p:grpSpPr>
        <a:xfrm>
          <a:off x="0" y="0"/>
          <a:ext cx="0" cy="0"/>
          <a:chOff x="0" y="0"/>
          <a:chExt cx="0" cy="0"/>
        </a:xfrm>
      </p:grpSpPr>
      <p:sp>
        <p:nvSpPr>
          <p:cNvPr id="7337" name="Google Shape;7337;g114e8c26479_0_4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8" name="Google Shape;7338;g114e8c26479_0_4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3661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743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834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3"/>
        <p:cNvGrpSpPr/>
        <p:nvPr/>
      </p:nvGrpSpPr>
      <p:grpSpPr>
        <a:xfrm>
          <a:off x="0" y="0"/>
          <a:ext cx="0" cy="0"/>
          <a:chOff x="0" y="0"/>
          <a:chExt cx="0" cy="0"/>
        </a:xfrm>
      </p:grpSpPr>
      <p:sp>
        <p:nvSpPr>
          <p:cNvPr id="8594" name="Google Shape;8594;g114e8c26479_0_5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5" name="Google Shape;8595;g114e8c26479_0_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854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63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902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D9F772F-F869-4528-9B48-6A7B12B61F1E}" type="datetimeFigureOut">
              <a:rPr lang="en-US" smtClean="0"/>
              <a:t>25-May-22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573701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9F772F-F869-4528-9B48-6A7B12B61F1E}" type="datetimeFigureOut">
              <a:rPr lang="en-US" smtClean="0"/>
              <a:t>25-May-22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20467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9F772F-F869-4528-9B48-6A7B12B61F1E}" type="datetimeFigureOut">
              <a:rPr lang="en-US" smtClean="0"/>
              <a:t>25-May-22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3644254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9F772F-F869-4528-9B48-6A7B12B61F1E}" type="datetimeFigureOut">
              <a:rPr lang="en-US" smtClean="0"/>
              <a:t>25-May-22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2665996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9F772F-F869-4528-9B48-6A7B12B61F1E}" type="datetimeFigureOut">
              <a:rPr lang="en-US" smtClean="0"/>
              <a:t>25-May-22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1259773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9F772F-F869-4528-9B48-6A7B12B61F1E}" type="datetimeFigureOut">
              <a:rPr lang="en-US" smtClean="0"/>
              <a:t>25-May-22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2746836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9F772F-F869-4528-9B48-6A7B12B61F1E}" type="datetimeFigureOut">
              <a:rPr lang="en-US" smtClean="0"/>
              <a:t>25-May-22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3018178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D9F772F-F869-4528-9B48-6A7B12B61F1E}" type="datetimeFigureOut">
              <a:rPr lang="en-US" smtClean="0"/>
              <a:t>25-May-22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4285753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D9F772F-F869-4528-9B48-6A7B12B61F1E}" type="datetimeFigureOut">
              <a:rPr lang="en-US" smtClean="0"/>
              <a:t>25-May-22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413795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End Slide Layout">
    <p:bg>
      <p:bgPr>
        <a:solidFill>
          <a:srgbClr val="57A7BD"/>
        </a:solidFill>
        <a:effectLst/>
      </p:bgPr>
    </p:bg>
    <p:spTree>
      <p:nvGrpSpPr>
        <p:cNvPr id="1" name=""/>
        <p:cNvGrpSpPr/>
        <p:nvPr/>
      </p:nvGrpSpPr>
      <p:grpSpPr>
        <a:xfrm>
          <a:off x="0" y="0"/>
          <a:ext cx="0" cy="0"/>
          <a:chOff x="0" y="0"/>
          <a:chExt cx="0" cy="0"/>
        </a:xfrm>
      </p:grpSpPr>
      <p:sp>
        <p:nvSpPr>
          <p:cNvPr id="5" name="Rounded Rectangle 3"/>
          <p:cNvSpPr/>
          <p:nvPr userDrawn="1"/>
        </p:nvSpPr>
        <p:spPr>
          <a:xfrm rot="2539017">
            <a:off x="-200527" y="417145"/>
            <a:ext cx="1748665" cy="369112"/>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ounded Rectangle 7"/>
          <p:cNvSpPr/>
          <p:nvPr userDrawn="1"/>
        </p:nvSpPr>
        <p:spPr>
          <a:xfrm rot="2539017">
            <a:off x="10640990" y="6073545"/>
            <a:ext cx="1751973" cy="369113"/>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 name="Group 1"/>
          <p:cNvGrpSpPr/>
          <p:nvPr userDrawn="1"/>
        </p:nvGrpSpPr>
        <p:grpSpPr>
          <a:xfrm>
            <a:off x="3588222" y="426000"/>
            <a:ext cx="5838228" cy="5924465"/>
            <a:chOff x="2987824" y="255370"/>
            <a:chExt cx="3658591" cy="3712633"/>
          </a:xfrm>
        </p:grpSpPr>
        <p:sp>
          <p:nvSpPr>
            <p:cNvPr id="16" name="Rounded Rectangle 7"/>
            <p:cNvSpPr/>
            <p:nvPr userDrawn="1"/>
          </p:nvSpPr>
          <p:spPr>
            <a:xfrm rot="2743412">
              <a:off x="2570129" y="839249"/>
              <a:ext cx="1479455" cy="311698"/>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Rounded Rectangle 3"/>
            <p:cNvSpPr/>
            <p:nvPr userDrawn="1"/>
          </p:nvSpPr>
          <p:spPr>
            <a:xfrm rot="2588287">
              <a:off x="4911045" y="3207276"/>
              <a:ext cx="1476662" cy="311697"/>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7" name="Group 6"/>
            <p:cNvGrpSpPr/>
            <p:nvPr userDrawn="1"/>
          </p:nvGrpSpPr>
          <p:grpSpPr>
            <a:xfrm>
              <a:off x="2987824" y="302237"/>
              <a:ext cx="3658591" cy="3665766"/>
              <a:chOff x="894913" y="1065128"/>
              <a:chExt cx="2420639" cy="2425386"/>
            </a:xfrm>
          </p:grpSpPr>
          <p:pic>
            <p:nvPicPr>
              <p:cNvPr id="8" name="Picture 7"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3"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p:cNvSpPr/>
            <p:nvPr userDrawn="1"/>
          </p:nvSpPr>
          <p:spPr>
            <a:xfrm>
              <a:off x="3452395" y="1155308"/>
              <a:ext cx="2188355" cy="2188355"/>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0" name="Text Placeholder 9"/>
          <p:cNvSpPr>
            <a:spLocks noGrp="1"/>
          </p:cNvSpPr>
          <p:nvPr>
            <p:ph type="body" sz="quarter" idx="10" hasCustomPrompt="1"/>
          </p:nvPr>
        </p:nvSpPr>
        <p:spPr>
          <a:xfrm>
            <a:off x="4523051" y="3044958"/>
            <a:ext cx="3145899" cy="768084"/>
          </a:xfrm>
          <a:prstGeom prst="rect">
            <a:avLst/>
          </a:prstGeom>
        </p:spPr>
        <p:txBody>
          <a:bodyPr anchor="ctr"/>
          <a:lstStyle>
            <a:lvl1pPr marL="0" indent="0" algn="ctr">
              <a:buNone/>
              <a:defRPr sz="48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4522853" y="3813042"/>
            <a:ext cx="3145899" cy="768087"/>
          </a:xfrm>
          <a:prstGeom prst="rect">
            <a:avLst/>
          </a:prstGeom>
        </p:spPr>
        <p:txBody>
          <a:bodyPr anchor="ctr"/>
          <a:lstStyle>
            <a:lvl1pPr marL="0" indent="0" algn="ctr">
              <a:buNone/>
              <a:defRPr sz="1867"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985608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52582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9F772F-F869-4528-9B48-6A7B12B61F1E}" type="datetimeFigureOut">
              <a:rPr lang="en-US" smtClean="0"/>
              <a:t>25-May-22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4143893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9F772F-F869-4528-9B48-6A7B12B61F1E}" type="datetimeFigureOut">
              <a:rPr lang="en-US" smtClean="0"/>
              <a:t>25-May-22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3338299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9F772F-F869-4528-9B48-6A7B12B61F1E}" type="datetimeFigureOut">
              <a:rPr lang="en-US" smtClean="0"/>
              <a:t>25-May-22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3521995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9F772F-F869-4528-9B48-6A7B12B61F1E}" type="datetimeFigureOut">
              <a:rPr lang="en-US" smtClean="0"/>
              <a:t>25-May-22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1654655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9F772F-F869-4528-9B48-6A7B12B61F1E}" type="datetimeFigureOut">
              <a:rPr lang="en-US" smtClean="0"/>
              <a:t>25-May-22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215536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F772F-F869-4528-9B48-6A7B12B61F1E}" type="datetimeFigureOut">
              <a:rPr lang="en-US" smtClean="0"/>
              <a:t>25-May-22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275899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9F772F-F869-4528-9B48-6A7B12B61F1E}" type="datetimeFigureOut">
              <a:rPr lang="en-US" smtClean="0"/>
              <a:t>25-May-22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1657576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9F772F-F869-4528-9B48-6A7B12B61F1E}" type="datetimeFigureOut">
              <a:rPr lang="en-US" smtClean="0"/>
              <a:t>25-May-22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56C184-6A67-44DD-8BFF-36518A056DF3}" type="slidenum">
              <a:rPr lang="en-US" smtClean="0"/>
              <a:t>‹#›</a:t>
            </a:fld>
            <a:endParaRPr lang="en-US"/>
          </a:p>
        </p:txBody>
      </p:sp>
    </p:spTree>
    <p:extLst>
      <p:ext uri="{BB962C8B-B14F-4D97-AF65-F5344CB8AC3E}">
        <p14:creationId xmlns:p14="http://schemas.microsoft.com/office/powerpoint/2010/main" val="1894355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D9F772F-F869-4528-9B48-6A7B12B61F1E}" type="datetimeFigureOut">
              <a:rPr lang="en-US" smtClean="0"/>
              <a:t>25-May-22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056C184-6A67-44DD-8BFF-36518A056DF3}" type="slidenum">
              <a:rPr lang="en-US" smtClean="0"/>
              <a:t>‹#›</a:t>
            </a:fld>
            <a:endParaRPr lang="en-US"/>
          </a:p>
        </p:txBody>
      </p:sp>
    </p:spTree>
    <p:extLst>
      <p:ext uri="{BB962C8B-B14F-4D97-AF65-F5344CB8AC3E}">
        <p14:creationId xmlns:p14="http://schemas.microsoft.com/office/powerpoint/2010/main" val="2403948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11.wdp"/></Relationships>
</file>

<file path=ppt/slides/_rels/slide10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emf"/><Relationship Id="rId4" Type="http://schemas.openxmlformats.org/officeDocument/2006/relationships/image" Target="../media/image110.emf"/></Relationships>
</file>

<file path=ppt/slides/_rels/slide10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NUL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20.emf"/></Relationships>
</file>

<file path=ppt/slides/_rels/slide1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22.emf"/></Relationships>
</file>

<file path=ppt/slides/_rels/slide12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NUL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NUL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NUL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27.emf"/></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1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128.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microsoft.com/office/2018/10/relationships/comments" Target="../comments/modernComment_12A_94DB606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1F_3183C68C.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2.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diagramLayout" Target="../diagrams/layout3.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diagramColors" Target="../diagrams/colors30.xml"/><Relationship Id="rId4" Type="http://schemas.openxmlformats.org/officeDocument/2006/relationships/diagramQuickStyle" Target="../diagrams/quickStyle3.xml"/><Relationship Id="rId9" Type="http://schemas.openxmlformats.org/officeDocument/2006/relationships/diagramQuickStyle" Target="../diagrams/quickStyle3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microsoft.com/office/2018/10/relationships/comments" Target="../comments/modernComment_12C_A9EB1EEA.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8.emf"/><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70.png"/><Relationship Id="rId7" Type="http://schemas.openxmlformats.org/officeDocument/2006/relationships/image" Target="../media/image21.png"/><Relationship Id="rId2" Type="http://schemas.openxmlformats.org/officeDocument/2006/relationships/image" Target="../media/image160.png"/><Relationship Id="rId1" Type="http://schemas.openxmlformats.org/officeDocument/2006/relationships/slideLayout" Target="../slideLayouts/slideLayout6.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 Id="rId9"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microsoft.com/office/2018/10/relationships/comments" Target="../comments/modernComment_135_899FD4B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21.xml"/><Relationship Id="rId3" Type="http://schemas.openxmlformats.org/officeDocument/2006/relationships/diagramLayout" Target="../diagrams/layout7.xml"/><Relationship Id="rId7" Type="http://schemas.openxmlformats.org/officeDocument/2006/relationships/diagramData" Target="../diagrams/data3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diagramColors" Target="../diagrams/colors21.xml"/><Relationship Id="rId4" Type="http://schemas.openxmlformats.org/officeDocument/2006/relationships/diagramQuickStyle" Target="../diagrams/quickStyle7.xml"/><Relationship Id="rId9" Type="http://schemas.openxmlformats.org/officeDocument/2006/relationships/diagramQuickStyle" Target="../diagrams/quickStyle21.xml"/></Relationships>
</file>

<file path=ppt/slides/_rels/slide5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0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9.png"/><Relationship Id="rId1" Type="http://schemas.openxmlformats.org/officeDocument/2006/relationships/slideLayout" Target="../slideLayouts/slideLayout3.xml"/><Relationship Id="rId5" Type="http://schemas.microsoft.com/office/2007/relationships/hdphoto" Target="../media/hdphoto5.wdp"/><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7.png"/><Relationship Id="rId1" Type="http://schemas.openxmlformats.org/officeDocument/2006/relationships/slideLayout" Target="../slideLayouts/slideLayout3.xml"/><Relationship Id="rId5" Type="http://schemas.microsoft.com/office/2007/relationships/hdphoto" Target="../media/hdphoto8.wdp"/><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94.jpg"/><Relationship Id="rId4" Type="http://schemas.openxmlformats.org/officeDocument/2006/relationships/image" Target="../media/image93.jpg"/></Relationships>
</file>

<file path=ppt/slides/_rels/slide9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C479-1836-4B80-9B55-CB9020079AC5}"/>
              </a:ext>
            </a:extLst>
          </p:cNvPr>
          <p:cNvSpPr>
            <a:spLocks noGrp="1"/>
          </p:cNvSpPr>
          <p:nvPr>
            <p:ph type="ctrTitle"/>
          </p:nvPr>
        </p:nvSpPr>
        <p:spPr/>
        <p:txBody>
          <a:bodyPr/>
          <a:lstStyle/>
          <a:p>
            <a:r>
              <a:rPr lang="en-GB" sz="5400" kern="1400" spc="-50" dirty="0">
                <a:effectLst/>
                <a:latin typeface="Times New Roman" panose="02020603050405020304" pitchFamily="18" charset="0"/>
                <a:ea typeface="Times New Roman" panose="02020603050405020304" pitchFamily="18" charset="0"/>
                <a:cs typeface="Times New Roman" panose="02020603050405020304" pitchFamily="18" charset="0"/>
              </a:rPr>
              <a:t>Autopilot</a:t>
            </a:r>
            <a:r>
              <a:rPr lang="en-US" sz="480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r>
            <a:br>
              <a:rPr lang="en-US" sz="4800" kern="1400" spc="-5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AFC6095D-09E4-47F4-ACC5-FDC5AFA450D2}"/>
              </a:ext>
            </a:extLst>
          </p:cNvPr>
          <p:cNvSpPr>
            <a:spLocks noGrp="1"/>
          </p:cNvSpPr>
          <p:nvPr>
            <p:ph type="subTitle" idx="1"/>
          </p:nvPr>
        </p:nvSpPr>
        <p:spPr/>
        <p:txBody>
          <a:bodyPr>
            <a:normAutofit/>
          </a:bodyPr>
          <a:lstStyle/>
          <a:p>
            <a:r>
              <a:rPr lang="en-US" sz="2200" dirty="0"/>
              <a:t>Team (4)</a:t>
            </a:r>
          </a:p>
        </p:txBody>
      </p:sp>
    </p:spTree>
    <p:extLst>
      <p:ext uri="{BB962C8B-B14F-4D97-AF65-F5344CB8AC3E}">
        <p14:creationId xmlns:p14="http://schemas.microsoft.com/office/powerpoint/2010/main" val="3683424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52EA-7BD9-4401-9B75-86F414AED62A}"/>
              </a:ext>
            </a:extLst>
          </p:cNvPr>
          <p:cNvSpPr>
            <a:spLocks noGrp="1"/>
          </p:cNvSpPr>
          <p:nvPr>
            <p:ph type="title"/>
          </p:nvPr>
        </p:nvSpPr>
        <p:spPr/>
        <p:txBody>
          <a:bodyPr/>
          <a:lstStyle/>
          <a:p>
            <a:r>
              <a:rPr lang="en-US" dirty="0"/>
              <a:t>Flight Mechanics review</a:t>
            </a:r>
          </a:p>
        </p:txBody>
      </p:sp>
      <p:sp>
        <p:nvSpPr>
          <p:cNvPr id="3" name="Content Placeholder 2">
            <a:extLst>
              <a:ext uri="{FF2B5EF4-FFF2-40B4-BE49-F238E27FC236}">
                <a16:creationId xmlns:a16="http://schemas.microsoft.com/office/drawing/2014/main" id="{8E806110-E5D7-4B1E-9125-620E5EA98DB8}"/>
              </a:ext>
            </a:extLst>
          </p:cNvPr>
          <p:cNvSpPr>
            <a:spLocks noGrp="1"/>
          </p:cNvSpPr>
          <p:nvPr>
            <p:ph idx="1"/>
          </p:nvPr>
        </p:nvSpPr>
        <p:spPr/>
        <p:txBody>
          <a:bodyPr/>
          <a:lstStyle/>
          <a:p>
            <a:pPr marL="0" indent="0">
              <a:buNone/>
            </a:pPr>
            <a:r>
              <a:rPr lang="en-GB" dirty="0">
                <a:latin typeface="Times New Roman" panose="02020603050405020304" pitchFamily="18" charset="0"/>
                <a:cs typeface="Times New Roman" panose="02020603050405020304" pitchFamily="18" charset="0"/>
              </a:rPr>
              <a:t>Assume </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body is rigid which means the mass is constant and there is no change in geometry (Stress calculations are neglected).</a:t>
            </a:r>
          </a:p>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Fix a body axes at the center of mass of the rigid body.</a:t>
            </a:r>
            <a:endParaRPr lang="en-US"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F88309BE-B041-482A-869B-6918C6F305E3}"/>
              </a:ext>
            </a:extLst>
          </p:cNvPr>
          <p:cNvPicPr>
            <a:picLocks noChangeAspect="1"/>
          </p:cNvPicPr>
          <p:nvPr/>
        </p:nvPicPr>
        <p:blipFill>
          <a:blip r:embed="rId2"/>
          <a:stretch>
            <a:fillRect/>
          </a:stretch>
        </p:blipFill>
        <p:spPr>
          <a:xfrm>
            <a:off x="7254584" y="3498979"/>
            <a:ext cx="4519290" cy="2628407"/>
          </a:xfrm>
          <a:prstGeom prst="rect">
            <a:avLst/>
          </a:prstGeom>
        </p:spPr>
      </p:pic>
    </p:spTree>
    <p:extLst>
      <p:ext uri="{BB962C8B-B14F-4D97-AF65-F5344CB8AC3E}">
        <p14:creationId xmlns:p14="http://schemas.microsoft.com/office/powerpoint/2010/main" val="10239293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1315970" y="5672974"/>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771" name="Google Shape;7771;p52"/>
          <p:cNvSpPr/>
          <p:nvPr/>
        </p:nvSpPr>
        <p:spPr>
          <a:xfrm rot="372478">
            <a:off x="11122179" y="4781116"/>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772" name="Google Shape;7772;p52"/>
          <p:cNvSpPr/>
          <p:nvPr/>
        </p:nvSpPr>
        <p:spPr>
          <a:xfrm>
            <a:off x="10436629" y="1369472"/>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7" name="Google Shape;21168;p80">
            <a:extLst>
              <a:ext uri="{FF2B5EF4-FFF2-40B4-BE49-F238E27FC236}">
                <a16:creationId xmlns:a16="http://schemas.microsoft.com/office/drawing/2014/main" id="{96BE0A7C-0F61-491B-A4D4-CCFAE21222B8}"/>
              </a:ext>
            </a:extLst>
          </p:cNvPr>
          <p:cNvGrpSpPr/>
          <p:nvPr/>
        </p:nvGrpSpPr>
        <p:grpSpPr>
          <a:xfrm>
            <a:off x="11321077" y="6012825"/>
            <a:ext cx="400743" cy="486632"/>
            <a:chOff x="6698309" y="1513402"/>
            <a:chExt cx="300557" cy="364974"/>
          </a:xfrm>
        </p:grpSpPr>
        <p:sp>
          <p:nvSpPr>
            <p:cNvPr id="28" name="Google Shape;21169;p80">
              <a:extLst>
                <a:ext uri="{FF2B5EF4-FFF2-40B4-BE49-F238E27FC236}">
                  <a16:creationId xmlns:a16="http://schemas.microsoft.com/office/drawing/2014/main"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29" name="Google Shape;21170;p80">
              <a:extLst>
                <a:ext uri="{FF2B5EF4-FFF2-40B4-BE49-F238E27FC236}">
                  <a16:creationId xmlns:a16="http://schemas.microsoft.com/office/drawing/2014/main"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121900" tIns="121900" rIns="121900" bIns="121900" anchor="ctr" anchorCtr="0">
              <a:noAutofit/>
            </a:bodyPr>
            <a:lstStyle/>
            <a:p>
              <a:endParaRPr sz="2400"/>
            </a:p>
          </p:txBody>
        </p:sp>
        <p:sp>
          <p:nvSpPr>
            <p:cNvPr id="30" name="Google Shape;21171;p80">
              <a:extLst>
                <a:ext uri="{FF2B5EF4-FFF2-40B4-BE49-F238E27FC236}">
                  <a16:creationId xmlns:a16="http://schemas.microsoft.com/office/drawing/2014/main"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1" name="Google Shape;21172;p80">
              <a:extLst>
                <a:ext uri="{FF2B5EF4-FFF2-40B4-BE49-F238E27FC236}">
                  <a16:creationId xmlns:a16="http://schemas.microsoft.com/office/drawing/2014/main"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121900" tIns="121900" rIns="121900" bIns="121900" anchor="ctr" anchorCtr="0">
              <a:noAutofit/>
            </a:bodyPr>
            <a:lstStyle/>
            <a:p>
              <a:endParaRPr sz="2400"/>
            </a:p>
          </p:txBody>
        </p:sp>
        <p:sp>
          <p:nvSpPr>
            <p:cNvPr id="32" name="Google Shape;21173;p80">
              <a:extLst>
                <a:ext uri="{FF2B5EF4-FFF2-40B4-BE49-F238E27FC236}">
                  <a16:creationId xmlns:a16="http://schemas.microsoft.com/office/drawing/2014/main"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33" name="Google Shape;21174;p80">
              <a:extLst>
                <a:ext uri="{FF2B5EF4-FFF2-40B4-BE49-F238E27FC236}">
                  <a16:creationId xmlns:a16="http://schemas.microsoft.com/office/drawing/2014/main"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121900" tIns="121900" rIns="121900" bIns="121900" anchor="ctr" anchorCtr="0">
              <a:noAutofit/>
            </a:bodyPr>
            <a:lstStyle/>
            <a:p>
              <a:endParaRPr sz="2400"/>
            </a:p>
          </p:txBody>
        </p:sp>
        <p:sp>
          <p:nvSpPr>
            <p:cNvPr id="34" name="Google Shape;21175;p80">
              <a:extLst>
                <a:ext uri="{FF2B5EF4-FFF2-40B4-BE49-F238E27FC236}">
                  <a16:creationId xmlns:a16="http://schemas.microsoft.com/office/drawing/2014/main"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121900" tIns="121900" rIns="121900" bIns="121900" anchor="ctr" anchorCtr="0">
              <a:noAutofit/>
            </a:bodyPr>
            <a:lstStyle/>
            <a:p>
              <a:endParaRPr sz="2400"/>
            </a:p>
          </p:txBody>
        </p:sp>
        <p:sp>
          <p:nvSpPr>
            <p:cNvPr id="35" name="Google Shape;21176;p80">
              <a:extLst>
                <a:ext uri="{FF2B5EF4-FFF2-40B4-BE49-F238E27FC236}">
                  <a16:creationId xmlns:a16="http://schemas.microsoft.com/office/drawing/2014/main"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6" name="Google Shape;21177;p80">
              <a:extLst>
                <a:ext uri="{FF2B5EF4-FFF2-40B4-BE49-F238E27FC236}">
                  <a16:creationId xmlns:a16="http://schemas.microsoft.com/office/drawing/2014/main"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7" name="Google Shape;21178;p80">
              <a:extLst>
                <a:ext uri="{FF2B5EF4-FFF2-40B4-BE49-F238E27FC236}">
                  <a16:creationId xmlns:a16="http://schemas.microsoft.com/office/drawing/2014/main"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38" name="Google Shape;21179;p80">
              <a:extLst>
                <a:ext uri="{FF2B5EF4-FFF2-40B4-BE49-F238E27FC236}">
                  <a16:creationId xmlns:a16="http://schemas.microsoft.com/office/drawing/2014/main"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121900" tIns="121900" rIns="121900" bIns="121900" anchor="ctr" anchorCtr="0">
              <a:noAutofit/>
            </a:bodyPr>
            <a:lstStyle/>
            <a:p>
              <a:endParaRPr sz="2400"/>
            </a:p>
          </p:txBody>
        </p:sp>
        <p:sp>
          <p:nvSpPr>
            <p:cNvPr id="39" name="Google Shape;21180;p80">
              <a:extLst>
                <a:ext uri="{FF2B5EF4-FFF2-40B4-BE49-F238E27FC236}">
                  <a16:creationId xmlns:a16="http://schemas.microsoft.com/office/drawing/2014/main"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0" name="Google Shape;21181;p80">
              <a:extLst>
                <a:ext uri="{FF2B5EF4-FFF2-40B4-BE49-F238E27FC236}">
                  <a16:creationId xmlns:a16="http://schemas.microsoft.com/office/drawing/2014/main"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1" name="Google Shape;21182;p80">
              <a:extLst>
                <a:ext uri="{FF2B5EF4-FFF2-40B4-BE49-F238E27FC236}">
                  <a16:creationId xmlns:a16="http://schemas.microsoft.com/office/drawing/2014/main"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2" name="Google Shape;21183;p80">
              <a:extLst>
                <a:ext uri="{FF2B5EF4-FFF2-40B4-BE49-F238E27FC236}">
                  <a16:creationId xmlns:a16="http://schemas.microsoft.com/office/drawing/2014/main"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3" name="Google Shape;21184;p80">
              <a:extLst>
                <a:ext uri="{FF2B5EF4-FFF2-40B4-BE49-F238E27FC236}">
                  <a16:creationId xmlns:a16="http://schemas.microsoft.com/office/drawing/2014/main"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4" name="Google Shape;21185;p80">
              <a:extLst>
                <a:ext uri="{FF2B5EF4-FFF2-40B4-BE49-F238E27FC236}">
                  <a16:creationId xmlns:a16="http://schemas.microsoft.com/office/drawing/2014/main"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pic>
        <p:nvPicPr>
          <p:cNvPr id="25" name="Picture 24">
            <a:extLst>
              <a:ext uri="{FF2B5EF4-FFF2-40B4-BE49-F238E27FC236}">
                <a16:creationId xmlns:a16="http://schemas.microsoft.com/office/drawing/2014/main" id="{DD747CEB-6EDC-4E7B-ACA8-25180F1C95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96" r="7752"/>
          <a:stretch/>
        </p:blipFill>
        <p:spPr bwMode="auto">
          <a:xfrm>
            <a:off x="187289" y="377270"/>
            <a:ext cx="10119825" cy="6030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88215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596"/>
        <p:cNvGrpSpPr/>
        <p:nvPr/>
      </p:nvGrpSpPr>
      <p:grpSpPr>
        <a:xfrm>
          <a:off x="0" y="0"/>
          <a:ext cx="0" cy="0"/>
          <a:chOff x="0" y="0"/>
          <a:chExt cx="0" cy="0"/>
        </a:xfrm>
      </p:grpSpPr>
      <p:sp>
        <p:nvSpPr>
          <p:cNvPr id="8600" name="Google Shape;8600;p60"/>
          <p:cNvSpPr/>
          <p:nvPr/>
        </p:nvSpPr>
        <p:spPr>
          <a:xfrm>
            <a:off x="10071136" y="5578787"/>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01" name="Google Shape;8601;p60"/>
          <p:cNvSpPr/>
          <p:nvPr/>
        </p:nvSpPr>
        <p:spPr>
          <a:xfrm>
            <a:off x="938391" y="984195"/>
            <a:ext cx="151971"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602" name="Google Shape;8602;p60"/>
          <p:cNvSpPr/>
          <p:nvPr/>
        </p:nvSpPr>
        <p:spPr>
          <a:xfrm>
            <a:off x="5829023" y="5368971"/>
            <a:ext cx="250616" cy="187421"/>
          </a:xfrm>
          <a:custGeom>
            <a:avLst/>
            <a:gdLst/>
            <a:ahLst/>
            <a:cxnLst/>
            <a:rect l="l" t="t" r="r" b="b"/>
            <a:pathLst>
              <a:path w="5568" h="4164" extrusionOk="0">
                <a:moveTo>
                  <a:pt x="1411" y="273"/>
                </a:moveTo>
                <a:cubicBezTo>
                  <a:pt x="1714" y="273"/>
                  <a:pt x="1997" y="512"/>
                  <a:pt x="2160" y="803"/>
                </a:cubicBezTo>
                <a:lnTo>
                  <a:pt x="1120" y="351"/>
                </a:lnTo>
                <a:cubicBezTo>
                  <a:pt x="1217" y="297"/>
                  <a:pt x="1315" y="273"/>
                  <a:pt x="1411" y="273"/>
                </a:cubicBezTo>
                <a:close/>
                <a:moveTo>
                  <a:pt x="933" y="499"/>
                </a:moveTo>
                <a:cubicBezTo>
                  <a:pt x="943" y="508"/>
                  <a:pt x="953" y="528"/>
                  <a:pt x="972" y="548"/>
                </a:cubicBezTo>
                <a:lnTo>
                  <a:pt x="2386" y="1412"/>
                </a:lnTo>
                <a:cubicBezTo>
                  <a:pt x="2406" y="1471"/>
                  <a:pt x="2416" y="1520"/>
                  <a:pt x="2426" y="1579"/>
                </a:cubicBezTo>
                <a:cubicBezTo>
                  <a:pt x="1728" y="1274"/>
                  <a:pt x="1061" y="990"/>
                  <a:pt x="747" y="852"/>
                </a:cubicBezTo>
                <a:cubicBezTo>
                  <a:pt x="776" y="724"/>
                  <a:pt x="835" y="597"/>
                  <a:pt x="933" y="499"/>
                </a:cubicBezTo>
                <a:close/>
                <a:moveTo>
                  <a:pt x="3015" y="1795"/>
                </a:moveTo>
                <a:lnTo>
                  <a:pt x="3211" y="1922"/>
                </a:lnTo>
                <a:cubicBezTo>
                  <a:pt x="3133" y="1883"/>
                  <a:pt x="3054" y="1844"/>
                  <a:pt x="2966" y="1814"/>
                </a:cubicBezTo>
                <a:cubicBezTo>
                  <a:pt x="2985" y="1805"/>
                  <a:pt x="2995" y="1795"/>
                  <a:pt x="3015" y="1795"/>
                </a:cubicBezTo>
                <a:close/>
                <a:moveTo>
                  <a:pt x="3869" y="1098"/>
                </a:moveTo>
                <a:cubicBezTo>
                  <a:pt x="4281" y="1117"/>
                  <a:pt x="4733" y="1520"/>
                  <a:pt x="4841" y="1962"/>
                </a:cubicBezTo>
                <a:lnTo>
                  <a:pt x="3466" y="1372"/>
                </a:lnTo>
                <a:cubicBezTo>
                  <a:pt x="3535" y="1314"/>
                  <a:pt x="3604" y="1255"/>
                  <a:pt x="3673" y="1206"/>
                </a:cubicBezTo>
                <a:cubicBezTo>
                  <a:pt x="3732" y="1166"/>
                  <a:pt x="3790" y="1147"/>
                  <a:pt x="3840" y="1107"/>
                </a:cubicBezTo>
                <a:cubicBezTo>
                  <a:pt x="3849" y="1107"/>
                  <a:pt x="3849" y="1098"/>
                  <a:pt x="3849" y="1098"/>
                </a:cubicBezTo>
                <a:close/>
                <a:moveTo>
                  <a:pt x="3280" y="1539"/>
                </a:moveTo>
                <a:lnTo>
                  <a:pt x="4861" y="2227"/>
                </a:lnTo>
                <a:cubicBezTo>
                  <a:pt x="4861" y="2227"/>
                  <a:pt x="4861" y="2237"/>
                  <a:pt x="4861" y="2237"/>
                </a:cubicBezTo>
                <a:cubicBezTo>
                  <a:pt x="4841" y="2354"/>
                  <a:pt x="4792" y="2462"/>
                  <a:pt x="4723" y="2570"/>
                </a:cubicBezTo>
                <a:lnTo>
                  <a:pt x="3201" y="1638"/>
                </a:lnTo>
                <a:cubicBezTo>
                  <a:pt x="3231" y="1608"/>
                  <a:pt x="3250" y="1569"/>
                  <a:pt x="3280" y="1539"/>
                </a:cubicBezTo>
                <a:close/>
                <a:moveTo>
                  <a:pt x="717" y="1166"/>
                </a:moveTo>
                <a:lnTo>
                  <a:pt x="717" y="1166"/>
                </a:lnTo>
                <a:cubicBezTo>
                  <a:pt x="1051" y="1412"/>
                  <a:pt x="1719" y="1854"/>
                  <a:pt x="3025" y="2718"/>
                </a:cubicBezTo>
                <a:cubicBezTo>
                  <a:pt x="2229" y="2384"/>
                  <a:pt x="1257" y="1971"/>
                  <a:pt x="855" y="1795"/>
                </a:cubicBezTo>
                <a:cubicBezTo>
                  <a:pt x="835" y="1755"/>
                  <a:pt x="815" y="1716"/>
                  <a:pt x="805" y="1677"/>
                </a:cubicBezTo>
                <a:cubicBezTo>
                  <a:pt x="756" y="1510"/>
                  <a:pt x="727" y="1343"/>
                  <a:pt x="717" y="1166"/>
                </a:cubicBezTo>
                <a:close/>
                <a:moveTo>
                  <a:pt x="1061" y="2295"/>
                </a:moveTo>
                <a:cubicBezTo>
                  <a:pt x="1316" y="2482"/>
                  <a:pt x="1689" y="2747"/>
                  <a:pt x="2229" y="3130"/>
                </a:cubicBezTo>
                <a:lnTo>
                  <a:pt x="1296" y="2728"/>
                </a:lnTo>
                <a:cubicBezTo>
                  <a:pt x="1208" y="2580"/>
                  <a:pt x="1130" y="2443"/>
                  <a:pt x="1061" y="2295"/>
                </a:cubicBezTo>
                <a:close/>
                <a:moveTo>
                  <a:pt x="1552" y="1461"/>
                </a:moveTo>
                <a:lnTo>
                  <a:pt x="1552" y="1461"/>
                </a:lnTo>
                <a:cubicBezTo>
                  <a:pt x="1836" y="1579"/>
                  <a:pt x="2141" y="1716"/>
                  <a:pt x="2455" y="1844"/>
                </a:cubicBezTo>
                <a:cubicBezTo>
                  <a:pt x="2455" y="1854"/>
                  <a:pt x="2465" y="1863"/>
                  <a:pt x="2465" y="1873"/>
                </a:cubicBezTo>
                <a:cubicBezTo>
                  <a:pt x="2465" y="1907"/>
                  <a:pt x="2497" y="1922"/>
                  <a:pt x="2546" y="1922"/>
                </a:cubicBezTo>
                <a:cubicBezTo>
                  <a:pt x="2568" y="1922"/>
                  <a:pt x="2594" y="1919"/>
                  <a:pt x="2622" y="1913"/>
                </a:cubicBezTo>
                <a:cubicBezTo>
                  <a:pt x="3496" y="2295"/>
                  <a:pt x="4350" y="2659"/>
                  <a:pt x="4576" y="2757"/>
                </a:cubicBezTo>
                <a:cubicBezTo>
                  <a:pt x="4419" y="2904"/>
                  <a:pt x="4232" y="3022"/>
                  <a:pt x="4065" y="3130"/>
                </a:cubicBezTo>
                <a:cubicBezTo>
                  <a:pt x="3270" y="2600"/>
                  <a:pt x="2278" y="1942"/>
                  <a:pt x="1552" y="1461"/>
                </a:cubicBezTo>
                <a:close/>
                <a:moveTo>
                  <a:pt x="1512" y="2335"/>
                </a:moveTo>
                <a:cubicBezTo>
                  <a:pt x="2259" y="2649"/>
                  <a:pt x="3250" y="3071"/>
                  <a:pt x="3761" y="3287"/>
                </a:cubicBezTo>
                <a:cubicBezTo>
                  <a:pt x="3574" y="3376"/>
                  <a:pt x="3388" y="3454"/>
                  <a:pt x="3201" y="3523"/>
                </a:cubicBezTo>
                <a:cubicBezTo>
                  <a:pt x="2671" y="3150"/>
                  <a:pt x="2023" y="2698"/>
                  <a:pt x="1512" y="2335"/>
                </a:cubicBezTo>
                <a:close/>
                <a:moveTo>
                  <a:pt x="1532" y="3081"/>
                </a:moveTo>
                <a:lnTo>
                  <a:pt x="2838" y="3650"/>
                </a:lnTo>
                <a:cubicBezTo>
                  <a:pt x="2789" y="3670"/>
                  <a:pt x="2740" y="3690"/>
                  <a:pt x="2691" y="3700"/>
                </a:cubicBezTo>
                <a:cubicBezTo>
                  <a:pt x="2681" y="3709"/>
                  <a:pt x="2661" y="3709"/>
                  <a:pt x="2651" y="3709"/>
                </a:cubicBezTo>
                <a:cubicBezTo>
                  <a:pt x="2651" y="3709"/>
                  <a:pt x="2583" y="3729"/>
                  <a:pt x="2573" y="3739"/>
                </a:cubicBezTo>
                <a:cubicBezTo>
                  <a:pt x="2524" y="3749"/>
                  <a:pt x="2465" y="3768"/>
                  <a:pt x="2416" y="3788"/>
                </a:cubicBezTo>
                <a:cubicBezTo>
                  <a:pt x="2327" y="3808"/>
                  <a:pt x="2239" y="3827"/>
                  <a:pt x="2151" y="3857"/>
                </a:cubicBezTo>
                <a:cubicBezTo>
                  <a:pt x="1935" y="3611"/>
                  <a:pt x="1728" y="3356"/>
                  <a:pt x="1532" y="3081"/>
                </a:cubicBezTo>
                <a:close/>
                <a:moveTo>
                  <a:pt x="1821" y="0"/>
                </a:moveTo>
                <a:cubicBezTo>
                  <a:pt x="1628" y="0"/>
                  <a:pt x="1431" y="35"/>
                  <a:pt x="1247" y="86"/>
                </a:cubicBezTo>
                <a:cubicBezTo>
                  <a:pt x="609" y="253"/>
                  <a:pt x="0" y="626"/>
                  <a:pt x="30" y="1363"/>
                </a:cubicBezTo>
                <a:cubicBezTo>
                  <a:pt x="59" y="1981"/>
                  <a:pt x="413" y="2580"/>
                  <a:pt x="747" y="3081"/>
                </a:cubicBezTo>
                <a:cubicBezTo>
                  <a:pt x="992" y="3454"/>
                  <a:pt x="1267" y="3808"/>
                  <a:pt x="1562" y="4132"/>
                </a:cubicBezTo>
                <a:cubicBezTo>
                  <a:pt x="1584" y="4154"/>
                  <a:pt x="1625" y="4164"/>
                  <a:pt x="1676" y="4164"/>
                </a:cubicBezTo>
                <a:cubicBezTo>
                  <a:pt x="1759" y="4164"/>
                  <a:pt x="1867" y="4139"/>
                  <a:pt x="1964" y="4102"/>
                </a:cubicBezTo>
                <a:cubicBezTo>
                  <a:pt x="2357" y="4014"/>
                  <a:pt x="2750" y="3906"/>
                  <a:pt x="3133" y="3778"/>
                </a:cubicBezTo>
                <a:lnTo>
                  <a:pt x="3182" y="3798"/>
                </a:lnTo>
                <a:cubicBezTo>
                  <a:pt x="3191" y="3808"/>
                  <a:pt x="3211" y="3808"/>
                  <a:pt x="3231" y="3808"/>
                </a:cubicBezTo>
                <a:cubicBezTo>
                  <a:pt x="3270" y="3808"/>
                  <a:pt x="3309" y="3788"/>
                  <a:pt x="3329" y="3749"/>
                </a:cubicBezTo>
                <a:cubicBezTo>
                  <a:pt x="3339" y="3739"/>
                  <a:pt x="3329" y="3719"/>
                  <a:pt x="3339" y="3709"/>
                </a:cubicBezTo>
                <a:cubicBezTo>
                  <a:pt x="3574" y="3621"/>
                  <a:pt x="3820" y="3513"/>
                  <a:pt x="4046" y="3405"/>
                </a:cubicBezTo>
                <a:cubicBezTo>
                  <a:pt x="4085" y="3425"/>
                  <a:pt x="4114" y="3434"/>
                  <a:pt x="4114" y="3434"/>
                </a:cubicBezTo>
                <a:cubicBezTo>
                  <a:pt x="4127" y="3439"/>
                  <a:pt x="4140" y="3442"/>
                  <a:pt x="4154" y="3442"/>
                </a:cubicBezTo>
                <a:cubicBezTo>
                  <a:pt x="4195" y="3442"/>
                  <a:pt x="4240" y="3420"/>
                  <a:pt x="4262" y="3376"/>
                </a:cubicBezTo>
                <a:cubicBezTo>
                  <a:pt x="4272" y="3356"/>
                  <a:pt x="4281" y="3326"/>
                  <a:pt x="4272" y="3297"/>
                </a:cubicBezTo>
                <a:cubicBezTo>
                  <a:pt x="4370" y="3238"/>
                  <a:pt x="4478" y="3189"/>
                  <a:pt x="4586" y="3130"/>
                </a:cubicBezTo>
                <a:cubicBezTo>
                  <a:pt x="4988" y="2894"/>
                  <a:pt x="5499" y="2541"/>
                  <a:pt x="5538" y="2021"/>
                </a:cubicBezTo>
                <a:cubicBezTo>
                  <a:pt x="5568" y="1736"/>
                  <a:pt x="5401" y="1481"/>
                  <a:pt x="5224" y="1274"/>
                </a:cubicBezTo>
                <a:cubicBezTo>
                  <a:pt x="4969" y="984"/>
                  <a:pt x="4652" y="836"/>
                  <a:pt x="4285" y="836"/>
                </a:cubicBezTo>
                <a:cubicBezTo>
                  <a:pt x="4242" y="836"/>
                  <a:pt x="4198" y="838"/>
                  <a:pt x="4154" y="842"/>
                </a:cubicBezTo>
                <a:cubicBezTo>
                  <a:pt x="3781" y="882"/>
                  <a:pt x="3437" y="1019"/>
                  <a:pt x="3133" y="1225"/>
                </a:cubicBezTo>
                <a:lnTo>
                  <a:pt x="3064" y="1196"/>
                </a:lnTo>
                <a:cubicBezTo>
                  <a:pt x="3015" y="1009"/>
                  <a:pt x="2946" y="832"/>
                  <a:pt x="2867" y="666"/>
                </a:cubicBezTo>
                <a:cubicBezTo>
                  <a:pt x="2750" y="440"/>
                  <a:pt x="2573" y="224"/>
                  <a:pt x="2337" y="106"/>
                </a:cubicBezTo>
                <a:cubicBezTo>
                  <a:pt x="2177" y="30"/>
                  <a:pt x="2000" y="0"/>
                  <a:pt x="182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03" name="Google Shape;8603;p60"/>
          <p:cNvSpPr/>
          <p:nvPr/>
        </p:nvSpPr>
        <p:spPr>
          <a:xfrm>
            <a:off x="3660035" y="1891997"/>
            <a:ext cx="4109287" cy="3570684"/>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121900" tIns="121900" rIns="121900" bIns="121900" anchor="t" anchorCtr="0">
            <a:noAutofit/>
          </a:bodyPr>
          <a:lstStyle/>
          <a:p>
            <a:endParaRPr sz="2400"/>
          </a:p>
        </p:txBody>
      </p:sp>
      <p:grpSp>
        <p:nvGrpSpPr>
          <p:cNvPr id="8604" name="Google Shape;8604;p60"/>
          <p:cNvGrpSpPr/>
          <p:nvPr/>
        </p:nvGrpSpPr>
        <p:grpSpPr>
          <a:xfrm>
            <a:off x="3994415" y="2202373"/>
            <a:ext cx="3507832" cy="2949932"/>
            <a:chOff x="1421679" y="1465596"/>
            <a:chExt cx="2630874" cy="2212449"/>
          </a:xfrm>
        </p:grpSpPr>
        <p:sp>
          <p:nvSpPr>
            <p:cNvPr id="8605" name="Google Shape;8605;p60"/>
            <p:cNvSpPr/>
            <p:nvPr/>
          </p:nvSpPr>
          <p:spPr>
            <a:xfrm>
              <a:off x="1421853" y="1465596"/>
              <a:ext cx="2630700" cy="1475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06" name="Google Shape;8606;p60"/>
            <p:cNvSpPr/>
            <p:nvPr/>
          </p:nvSpPr>
          <p:spPr>
            <a:xfrm>
              <a:off x="2429903" y="3190638"/>
              <a:ext cx="661494" cy="386156"/>
            </a:xfrm>
            <a:custGeom>
              <a:avLst/>
              <a:gdLst/>
              <a:ahLst/>
              <a:cxnLst/>
              <a:rect l="l" t="t" r="r" b="b"/>
              <a:pathLst>
                <a:path w="29834" h="17416" extrusionOk="0">
                  <a:moveTo>
                    <a:pt x="2511" y="0"/>
                  </a:moveTo>
                  <a:lnTo>
                    <a:pt x="0" y="17416"/>
                  </a:lnTo>
                  <a:lnTo>
                    <a:pt x="29833" y="17416"/>
                  </a:lnTo>
                  <a:lnTo>
                    <a:pt x="2700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07" name="Google Shape;8607;p60"/>
            <p:cNvSpPr/>
            <p:nvPr/>
          </p:nvSpPr>
          <p:spPr>
            <a:xfrm>
              <a:off x="2200103" y="3576808"/>
              <a:ext cx="1120509" cy="101237"/>
            </a:xfrm>
            <a:custGeom>
              <a:avLst/>
              <a:gdLst/>
              <a:ahLst/>
              <a:cxnLst/>
              <a:rect l="l" t="t" r="r" b="b"/>
              <a:pathLst>
                <a:path w="50536" h="1256" extrusionOk="0">
                  <a:moveTo>
                    <a:pt x="1" y="1"/>
                  </a:moveTo>
                  <a:lnTo>
                    <a:pt x="1" y="1256"/>
                  </a:lnTo>
                  <a:lnTo>
                    <a:pt x="50536" y="1256"/>
                  </a:lnTo>
                  <a:lnTo>
                    <a:pt x="5053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08" name="Google Shape;8608;p60"/>
            <p:cNvSpPr/>
            <p:nvPr/>
          </p:nvSpPr>
          <p:spPr>
            <a:xfrm>
              <a:off x="1421679" y="2940437"/>
              <a:ext cx="2630529" cy="247512"/>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09" name="Google Shape;8609;p60"/>
            <p:cNvSpPr/>
            <p:nvPr/>
          </p:nvSpPr>
          <p:spPr>
            <a:xfrm>
              <a:off x="2710290" y="3011502"/>
              <a:ext cx="100730" cy="101240"/>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611" name="Google Shape;8611;p60"/>
          <p:cNvSpPr/>
          <p:nvPr/>
        </p:nvSpPr>
        <p:spPr>
          <a:xfrm>
            <a:off x="10071125" y="855711"/>
            <a:ext cx="151972"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8650" name="Google Shape;8650;p60"/>
          <p:cNvSpPr/>
          <p:nvPr/>
        </p:nvSpPr>
        <p:spPr>
          <a:xfrm>
            <a:off x="1090361" y="5804264"/>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 name="TextBox 97">
            <a:extLst>
              <a:ext uri="{FF2B5EF4-FFF2-40B4-BE49-F238E27FC236}">
                <a16:creationId xmlns:a16="http://schemas.microsoft.com/office/drawing/2014/main" id="{E897CA68-4D0E-41B7-82CE-80B2951FD787}"/>
              </a:ext>
            </a:extLst>
          </p:cNvPr>
          <p:cNvSpPr txBox="1"/>
          <p:nvPr/>
        </p:nvSpPr>
        <p:spPr>
          <a:xfrm>
            <a:off x="2905553" y="766128"/>
            <a:ext cx="6097555" cy="977191"/>
          </a:xfrm>
          <a:prstGeom prst="rect">
            <a:avLst/>
          </a:prstGeom>
          <a:noFill/>
        </p:spPr>
        <p:txBody>
          <a:bodyPr wrap="square">
            <a:spAutoFit/>
          </a:bodyPr>
          <a:lstStyle/>
          <a:p>
            <a:pPr algn="ctr">
              <a:lnSpc>
                <a:spcPct val="115000"/>
              </a:lnSpc>
              <a:spcBef>
                <a:spcPts val="1200"/>
              </a:spcBef>
            </a:pPr>
            <a:r>
              <a:rPr lang="en-US" sz="2500" b="1" kern="0"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Test The “Yaw damper” controllers on the full state space model</a:t>
            </a:r>
          </a:p>
        </p:txBody>
      </p:sp>
      <p:pic>
        <p:nvPicPr>
          <p:cNvPr id="8" name="Picture 7">
            <a:extLst>
              <a:ext uri="{FF2B5EF4-FFF2-40B4-BE49-F238E27FC236}">
                <a16:creationId xmlns:a16="http://schemas.microsoft.com/office/drawing/2014/main" id="{ECC6B330-17E9-4066-95B9-6337F5733D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0321" y="2294215"/>
            <a:ext cx="3177999" cy="1783916"/>
          </a:xfrm>
          <a:prstGeom prst="rect">
            <a:avLst/>
          </a:prstGeom>
        </p:spPr>
      </p:pic>
    </p:spTree>
    <p:extLst>
      <p:ext uri="{BB962C8B-B14F-4D97-AF65-F5344CB8AC3E}">
        <p14:creationId xmlns:p14="http://schemas.microsoft.com/office/powerpoint/2010/main" val="2713028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p:nvPr>
        </p:nvSpPr>
        <p:spPr>
          <a:xfrm>
            <a:off x="829640" y="805641"/>
            <a:ext cx="8761413" cy="706964"/>
          </a:xfrm>
          <a:prstGeom prst="rect">
            <a:avLst/>
          </a:prstGeom>
        </p:spPr>
        <p:txBody>
          <a:bodyPr spcFirstLastPara="1" vert="horz" wrap="square" lIns="121900" tIns="121900" rIns="121900" bIns="121900" rtlCol="0" anchor="ctr" anchorCtr="0">
            <a:noAutofit/>
          </a:bodyPr>
          <a:lstStyle/>
          <a:p>
            <a:r>
              <a:rPr lang="en-US" dirty="0">
                <a:solidFill>
                  <a:schemeClr val="bg1"/>
                </a:solidFill>
              </a:rPr>
              <a:t>S</a:t>
            </a:r>
            <a:r>
              <a:rPr lang="en" dirty="0">
                <a:solidFill>
                  <a:schemeClr val="bg1"/>
                </a:solidFill>
              </a:rPr>
              <a:t>imulink Test</a:t>
            </a:r>
            <a:endParaRPr i="1" dirty="0">
              <a:solidFill>
                <a:schemeClr val="bg1"/>
              </a:solidFill>
            </a:endParaRPr>
          </a:p>
        </p:txBody>
      </p:sp>
      <p:sp>
        <p:nvSpPr>
          <p:cNvPr id="8025" name="Google Shape;8025;p55"/>
          <p:cNvSpPr/>
          <p:nvPr/>
        </p:nvSpPr>
        <p:spPr>
          <a:xfrm rot="372478">
            <a:off x="1462747" y="1741565"/>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026" name="Google Shape;8026;p55"/>
          <p:cNvSpPr/>
          <p:nvPr/>
        </p:nvSpPr>
        <p:spPr>
          <a:xfrm>
            <a:off x="6819713" y="1307539"/>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27" name="Google Shape;8027;p55"/>
          <p:cNvSpPr/>
          <p:nvPr/>
        </p:nvSpPr>
        <p:spPr>
          <a:xfrm>
            <a:off x="10763602" y="1036563"/>
            <a:ext cx="151972"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028" name="Google Shape;8028;p55"/>
          <p:cNvSpPr/>
          <p:nvPr/>
        </p:nvSpPr>
        <p:spPr>
          <a:xfrm>
            <a:off x="1373733" y="5068879"/>
            <a:ext cx="151971"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pic>
        <p:nvPicPr>
          <p:cNvPr id="9" name="Picture 8">
            <a:extLst>
              <a:ext uri="{FF2B5EF4-FFF2-40B4-BE49-F238E27FC236}">
                <a16:creationId xmlns:a16="http://schemas.microsoft.com/office/drawing/2014/main" id="{0A5A4A43-A8A4-4E47-8DD0-4E7938A1643E}"/>
              </a:ext>
            </a:extLst>
          </p:cNvPr>
          <p:cNvPicPr>
            <a:picLocks noChangeAspect="1"/>
          </p:cNvPicPr>
          <p:nvPr/>
        </p:nvPicPr>
        <p:blipFill rotWithShape="1">
          <a:blip r:embed="rId3" cstate="print">
            <a:biLevel thresh="75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4692"/>
          <a:stretch/>
        </p:blipFill>
        <p:spPr>
          <a:xfrm>
            <a:off x="582920" y="2660211"/>
            <a:ext cx="10829496" cy="33117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577611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idx="4294967295"/>
          </p:nvPr>
        </p:nvSpPr>
        <p:spPr>
          <a:xfrm>
            <a:off x="783372" y="176495"/>
            <a:ext cx="10927265" cy="779028"/>
          </a:xfrm>
          <a:prstGeom prst="rect">
            <a:avLst/>
          </a:prstGeom>
        </p:spPr>
        <p:txBody>
          <a:bodyPr spcFirstLastPara="1" vert="horz" wrap="square" lIns="121900" tIns="121900" rIns="121900" bIns="121900" rtlCol="0" anchor="ctr" anchorCtr="0">
            <a:noAutofit/>
          </a:bodyPr>
          <a:lstStyle/>
          <a:p>
            <a:r>
              <a:rPr lang="en-GB" dirty="0">
                <a:solidFill>
                  <a:schemeClr val="accent1">
                    <a:lumMod val="75000"/>
                  </a:schemeClr>
                </a:solidFill>
              </a:rPr>
              <a:t>Test Result</a:t>
            </a:r>
            <a:endParaRPr dirty="0">
              <a:solidFill>
                <a:schemeClr val="accent1">
                  <a:lumMod val="75000"/>
                </a:schemeClr>
              </a:solidFill>
            </a:endParaRPr>
          </a:p>
        </p:txBody>
      </p:sp>
      <p:sp>
        <p:nvSpPr>
          <p:cNvPr id="8025" name="Google Shape;8025;p55"/>
          <p:cNvSpPr/>
          <p:nvPr/>
        </p:nvSpPr>
        <p:spPr>
          <a:xfrm rot="372478">
            <a:off x="293370" y="1492323"/>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8026" name="Google Shape;8026;p55"/>
          <p:cNvSpPr/>
          <p:nvPr/>
        </p:nvSpPr>
        <p:spPr>
          <a:xfrm>
            <a:off x="6819713" y="1307539"/>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27" name="Google Shape;8027;p55"/>
          <p:cNvSpPr/>
          <p:nvPr/>
        </p:nvSpPr>
        <p:spPr>
          <a:xfrm>
            <a:off x="10763602" y="1036563"/>
            <a:ext cx="151972"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028" name="Google Shape;8028;p55"/>
          <p:cNvSpPr/>
          <p:nvPr/>
        </p:nvSpPr>
        <p:spPr>
          <a:xfrm>
            <a:off x="1373733" y="5068879"/>
            <a:ext cx="151971"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pic>
        <p:nvPicPr>
          <p:cNvPr id="9" name="Picture 8">
            <a:extLst>
              <a:ext uri="{FF2B5EF4-FFF2-40B4-BE49-F238E27FC236}">
                <a16:creationId xmlns:a16="http://schemas.microsoft.com/office/drawing/2014/main" id="{9A57D43D-A22F-4D8F-B3D3-D70998BDD5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17" t="4471" r="8696" b="6932"/>
          <a:stretch/>
        </p:blipFill>
        <p:spPr bwMode="auto">
          <a:xfrm>
            <a:off x="1016615" y="955523"/>
            <a:ext cx="8909900" cy="55938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25472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1CEA-9FD2-4586-A952-96F1069600DA}"/>
              </a:ext>
            </a:extLst>
          </p:cNvPr>
          <p:cNvSpPr>
            <a:spLocks noGrp="1"/>
          </p:cNvSpPr>
          <p:nvPr>
            <p:ph type="title"/>
          </p:nvPr>
        </p:nvSpPr>
        <p:spPr/>
        <p:txBody>
          <a:bodyPr/>
          <a:lstStyle/>
          <a:p>
            <a:r>
              <a:rPr lang="en-GB" sz="2800" dirty="0"/>
              <a:t>Roll Controller</a:t>
            </a:r>
            <a:endParaRPr lang="en-US" sz="2800" dirty="0"/>
          </a:p>
        </p:txBody>
      </p:sp>
      <p:grpSp>
        <p:nvGrpSpPr>
          <p:cNvPr id="16" name="Google Shape;6904;p42">
            <a:extLst>
              <a:ext uri="{FF2B5EF4-FFF2-40B4-BE49-F238E27FC236}">
                <a16:creationId xmlns:a16="http://schemas.microsoft.com/office/drawing/2014/main" id="{D6B155E4-342D-4890-AAD2-B215A65489DE}"/>
              </a:ext>
            </a:extLst>
          </p:cNvPr>
          <p:cNvGrpSpPr/>
          <p:nvPr/>
        </p:nvGrpSpPr>
        <p:grpSpPr>
          <a:xfrm rot="1300824">
            <a:off x="8918768" y="3213962"/>
            <a:ext cx="1995197" cy="430077"/>
            <a:chOff x="4810350" y="-297775"/>
            <a:chExt cx="3151725" cy="679375"/>
          </a:xfrm>
        </p:grpSpPr>
        <p:sp>
          <p:nvSpPr>
            <p:cNvPr id="17" name="Google Shape;6905;p42">
              <a:extLst>
                <a:ext uri="{FF2B5EF4-FFF2-40B4-BE49-F238E27FC236}">
                  <a16:creationId xmlns:a16="http://schemas.microsoft.com/office/drawing/2014/main" id="{AAB0EFE2-758B-408B-B52B-2D5741C5EF74}"/>
                </a:ext>
              </a:extLst>
            </p:cNvPr>
            <p:cNvSpPr/>
            <p:nvPr/>
          </p:nvSpPr>
          <p:spPr>
            <a:xfrm>
              <a:off x="4810350" y="-297775"/>
              <a:ext cx="3151725" cy="679375"/>
            </a:xfrm>
            <a:custGeom>
              <a:avLst/>
              <a:gdLst/>
              <a:ahLst/>
              <a:cxnLst/>
              <a:rect l="l" t="t" r="r" b="b"/>
              <a:pathLst>
                <a:path w="126069" h="27175" extrusionOk="0">
                  <a:moveTo>
                    <a:pt x="537" y="1"/>
                  </a:moveTo>
                  <a:lnTo>
                    <a:pt x="1757" y="1903"/>
                  </a:lnTo>
                  <a:lnTo>
                    <a:pt x="1" y="4733"/>
                  </a:lnTo>
                  <a:lnTo>
                    <a:pt x="1" y="5172"/>
                  </a:lnTo>
                  <a:lnTo>
                    <a:pt x="2099" y="6440"/>
                  </a:lnTo>
                  <a:lnTo>
                    <a:pt x="50" y="7270"/>
                  </a:lnTo>
                  <a:lnTo>
                    <a:pt x="2440" y="8636"/>
                  </a:lnTo>
                  <a:lnTo>
                    <a:pt x="781" y="12344"/>
                  </a:lnTo>
                  <a:lnTo>
                    <a:pt x="2440" y="13759"/>
                  </a:lnTo>
                  <a:lnTo>
                    <a:pt x="781" y="14734"/>
                  </a:lnTo>
                  <a:lnTo>
                    <a:pt x="1757" y="17662"/>
                  </a:lnTo>
                  <a:lnTo>
                    <a:pt x="440" y="21028"/>
                  </a:lnTo>
                  <a:lnTo>
                    <a:pt x="1904" y="24199"/>
                  </a:lnTo>
                  <a:lnTo>
                    <a:pt x="537" y="27175"/>
                  </a:lnTo>
                  <a:lnTo>
                    <a:pt x="125922" y="27175"/>
                  </a:lnTo>
                  <a:lnTo>
                    <a:pt x="125873" y="27077"/>
                  </a:lnTo>
                  <a:lnTo>
                    <a:pt x="124654" y="25224"/>
                  </a:lnTo>
                  <a:lnTo>
                    <a:pt x="126068" y="22931"/>
                  </a:lnTo>
                  <a:lnTo>
                    <a:pt x="126068" y="21711"/>
                  </a:lnTo>
                  <a:lnTo>
                    <a:pt x="124312" y="20686"/>
                  </a:lnTo>
                  <a:lnTo>
                    <a:pt x="126068" y="19955"/>
                  </a:lnTo>
                  <a:lnTo>
                    <a:pt x="126068" y="19662"/>
                  </a:lnTo>
                  <a:lnTo>
                    <a:pt x="124019" y="18491"/>
                  </a:lnTo>
                  <a:lnTo>
                    <a:pt x="125629" y="14783"/>
                  </a:lnTo>
                  <a:lnTo>
                    <a:pt x="124019" y="13368"/>
                  </a:lnTo>
                  <a:lnTo>
                    <a:pt x="125629" y="12393"/>
                  </a:lnTo>
                  <a:lnTo>
                    <a:pt x="124654" y="9416"/>
                  </a:lnTo>
                  <a:lnTo>
                    <a:pt x="125971" y="6099"/>
                  </a:lnTo>
                  <a:lnTo>
                    <a:pt x="124507" y="2928"/>
                  </a:lnTo>
                  <a:lnTo>
                    <a:pt x="125825" y="49"/>
                  </a:lnTo>
                  <a:lnTo>
                    <a:pt x="1074" y="49"/>
                  </a:lnTo>
                  <a:lnTo>
                    <a:pt x="1074"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 name="Google Shape;6906;p42">
              <a:extLst>
                <a:ext uri="{FF2B5EF4-FFF2-40B4-BE49-F238E27FC236}">
                  <a16:creationId xmlns:a16="http://schemas.microsoft.com/office/drawing/2014/main" id="{5BFCCFC4-29C7-4679-9684-896AF16BEF6E}"/>
                </a:ext>
              </a:extLst>
            </p:cNvPr>
            <p:cNvSpPr/>
            <p:nvPr/>
          </p:nvSpPr>
          <p:spPr>
            <a:xfrm>
              <a:off x="4871350" y="-296550"/>
              <a:ext cx="160500" cy="80875"/>
            </a:xfrm>
            <a:custGeom>
              <a:avLst/>
              <a:gdLst/>
              <a:ahLst/>
              <a:cxnLst/>
              <a:rect l="l" t="t" r="r" b="b"/>
              <a:pathLst>
                <a:path w="6420" h="3235" extrusionOk="0">
                  <a:moveTo>
                    <a:pt x="4440" y="196"/>
                  </a:moveTo>
                  <a:cubicBezTo>
                    <a:pt x="4928" y="196"/>
                    <a:pt x="5660" y="196"/>
                    <a:pt x="5757" y="781"/>
                  </a:cubicBezTo>
                  <a:cubicBezTo>
                    <a:pt x="5757" y="879"/>
                    <a:pt x="5708" y="976"/>
                    <a:pt x="5757" y="1025"/>
                  </a:cubicBezTo>
                  <a:lnTo>
                    <a:pt x="5708" y="1025"/>
                  </a:lnTo>
                  <a:cubicBezTo>
                    <a:pt x="5464" y="976"/>
                    <a:pt x="5221" y="976"/>
                    <a:pt x="4977" y="879"/>
                  </a:cubicBezTo>
                  <a:cubicBezTo>
                    <a:pt x="4537" y="781"/>
                    <a:pt x="4098" y="635"/>
                    <a:pt x="3659" y="439"/>
                  </a:cubicBezTo>
                  <a:lnTo>
                    <a:pt x="3367" y="439"/>
                  </a:lnTo>
                  <a:cubicBezTo>
                    <a:pt x="3318" y="439"/>
                    <a:pt x="3220" y="439"/>
                    <a:pt x="3123" y="488"/>
                  </a:cubicBezTo>
                  <a:cubicBezTo>
                    <a:pt x="3123" y="488"/>
                    <a:pt x="3171" y="439"/>
                    <a:pt x="3171" y="439"/>
                  </a:cubicBezTo>
                  <a:cubicBezTo>
                    <a:pt x="3171" y="391"/>
                    <a:pt x="3171" y="391"/>
                    <a:pt x="3171" y="391"/>
                  </a:cubicBezTo>
                  <a:lnTo>
                    <a:pt x="3318" y="391"/>
                  </a:lnTo>
                  <a:cubicBezTo>
                    <a:pt x="3318" y="342"/>
                    <a:pt x="3415" y="342"/>
                    <a:pt x="3415" y="342"/>
                  </a:cubicBezTo>
                  <a:cubicBezTo>
                    <a:pt x="3415" y="342"/>
                    <a:pt x="3562" y="342"/>
                    <a:pt x="3611" y="293"/>
                  </a:cubicBezTo>
                  <a:cubicBezTo>
                    <a:pt x="3903" y="244"/>
                    <a:pt x="4147" y="196"/>
                    <a:pt x="4440" y="196"/>
                  </a:cubicBezTo>
                  <a:close/>
                  <a:moveTo>
                    <a:pt x="3464" y="1122"/>
                  </a:moveTo>
                  <a:lnTo>
                    <a:pt x="3464" y="1122"/>
                  </a:lnTo>
                  <a:cubicBezTo>
                    <a:pt x="3659" y="1415"/>
                    <a:pt x="3854" y="1708"/>
                    <a:pt x="3952" y="2001"/>
                  </a:cubicBezTo>
                  <a:cubicBezTo>
                    <a:pt x="4050" y="2245"/>
                    <a:pt x="4147" y="2489"/>
                    <a:pt x="4147" y="2684"/>
                  </a:cubicBezTo>
                  <a:cubicBezTo>
                    <a:pt x="4147" y="2781"/>
                    <a:pt x="4147" y="2830"/>
                    <a:pt x="4147" y="2928"/>
                  </a:cubicBezTo>
                  <a:cubicBezTo>
                    <a:pt x="3659" y="2489"/>
                    <a:pt x="3513" y="1805"/>
                    <a:pt x="3464" y="1122"/>
                  </a:cubicBezTo>
                  <a:close/>
                  <a:moveTo>
                    <a:pt x="2830" y="830"/>
                  </a:moveTo>
                  <a:lnTo>
                    <a:pt x="2830" y="830"/>
                  </a:lnTo>
                  <a:cubicBezTo>
                    <a:pt x="2781" y="1220"/>
                    <a:pt x="2732" y="1562"/>
                    <a:pt x="2635" y="1903"/>
                  </a:cubicBezTo>
                  <a:cubicBezTo>
                    <a:pt x="2537" y="2147"/>
                    <a:pt x="2488" y="2391"/>
                    <a:pt x="2342" y="2635"/>
                  </a:cubicBezTo>
                  <a:cubicBezTo>
                    <a:pt x="2293" y="2732"/>
                    <a:pt x="2244" y="2830"/>
                    <a:pt x="2196" y="2879"/>
                  </a:cubicBezTo>
                  <a:cubicBezTo>
                    <a:pt x="2147" y="2928"/>
                    <a:pt x="2098" y="2976"/>
                    <a:pt x="2098" y="2976"/>
                  </a:cubicBezTo>
                  <a:cubicBezTo>
                    <a:pt x="1952" y="2928"/>
                    <a:pt x="1854" y="2928"/>
                    <a:pt x="1805" y="2732"/>
                  </a:cubicBezTo>
                  <a:cubicBezTo>
                    <a:pt x="1757" y="2586"/>
                    <a:pt x="1805" y="2391"/>
                    <a:pt x="1903" y="2245"/>
                  </a:cubicBezTo>
                  <a:cubicBezTo>
                    <a:pt x="2049" y="1854"/>
                    <a:pt x="2342" y="1464"/>
                    <a:pt x="2586" y="1122"/>
                  </a:cubicBezTo>
                  <a:cubicBezTo>
                    <a:pt x="2635" y="1025"/>
                    <a:pt x="2732" y="927"/>
                    <a:pt x="2830" y="830"/>
                  </a:cubicBezTo>
                  <a:close/>
                  <a:moveTo>
                    <a:pt x="49" y="0"/>
                  </a:moveTo>
                  <a:cubicBezTo>
                    <a:pt x="0" y="147"/>
                    <a:pt x="49" y="342"/>
                    <a:pt x="195" y="488"/>
                  </a:cubicBezTo>
                  <a:cubicBezTo>
                    <a:pt x="461" y="754"/>
                    <a:pt x="904" y="783"/>
                    <a:pt x="1317" y="783"/>
                  </a:cubicBezTo>
                  <a:cubicBezTo>
                    <a:pt x="1435" y="783"/>
                    <a:pt x="1551" y="781"/>
                    <a:pt x="1659" y="781"/>
                  </a:cubicBezTo>
                  <a:cubicBezTo>
                    <a:pt x="1952" y="732"/>
                    <a:pt x="2244" y="683"/>
                    <a:pt x="2537" y="635"/>
                  </a:cubicBezTo>
                  <a:lnTo>
                    <a:pt x="2537" y="635"/>
                  </a:lnTo>
                  <a:cubicBezTo>
                    <a:pt x="2342" y="830"/>
                    <a:pt x="2196" y="1025"/>
                    <a:pt x="2001" y="1220"/>
                  </a:cubicBezTo>
                  <a:cubicBezTo>
                    <a:pt x="1708" y="1610"/>
                    <a:pt x="1366" y="2098"/>
                    <a:pt x="1220" y="2586"/>
                  </a:cubicBezTo>
                  <a:cubicBezTo>
                    <a:pt x="1131" y="2988"/>
                    <a:pt x="1368" y="3226"/>
                    <a:pt x="1746" y="3226"/>
                  </a:cubicBezTo>
                  <a:cubicBezTo>
                    <a:pt x="1781" y="3226"/>
                    <a:pt x="1817" y="3224"/>
                    <a:pt x="1854" y="3220"/>
                  </a:cubicBezTo>
                  <a:cubicBezTo>
                    <a:pt x="2440" y="3172"/>
                    <a:pt x="2830" y="2781"/>
                    <a:pt x="3074" y="2245"/>
                  </a:cubicBezTo>
                  <a:cubicBezTo>
                    <a:pt x="3074" y="2293"/>
                    <a:pt x="3074" y="2342"/>
                    <a:pt x="3123" y="2391"/>
                  </a:cubicBezTo>
                  <a:cubicBezTo>
                    <a:pt x="3255" y="2832"/>
                    <a:pt x="3467" y="3234"/>
                    <a:pt x="3941" y="3234"/>
                  </a:cubicBezTo>
                  <a:cubicBezTo>
                    <a:pt x="3990" y="3234"/>
                    <a:pt x="4043" y="3230"/>
                    <a:pt x="4098" y="3220"/>
                  </a:cubicBezTo>
                  <a:cubicBezTo>
                    <a:pt x="4294" y="3172"/>
                    <a:pt x="4586" y="3074"/>
                    <a:pt x="4684" y="2879"/>
                  </a:cubicBezTo>
                  <a:cubicBezTo>
                    <a:pt x="4781" y="2635"/>
                    <a:pt x="4733" y="2342"/>
                    <a:pt x="4684" y="2147"/>
                  </a:cubicBezTo>
                  <a:cubicBezTo>
                    <a:pt x="4537" y="1757"/>
                    <a:pt x="4342" y="1366"/>
                    <a:pt x="4098" y="1025"/>
                  </a:cubicBezTo>
                  <a:lnTo>
                    <a:pt x="4098" y="1025"/>
                  </a:lnTo>
                  <a:cubicBezTo>
                    <a:pt x="4391" y="1122"/>
                    <a:pt x="4733" y="1171"/>
                    <a:pt x="5025" y="1220"/>
                  </a:cubicBezTo>
                  <a:cubicBezTo>
                    <a:pt x="5121" y="1231"/>
                    <a:pt x="5241" y="1239"/>
                    <a:pt x="5371" y="1239"/>
                  </a:cubicBezTo>
                  <a:cubicBezTo>
                    <a:pt x="5838" y="1239"/>
                    <a:pt x="6419" y="1131"/>
                    <a:pt x="6343" y="635"/>
                  </a:cubicBezTo>
                  <a:cubicBezTo>
                    <a:pt x="6294" y="196"/>
                    <a:pt x="5855" y="49"/>
                    <a:pt x="5416" y="0"/>
                  </a:cubicBezTo>
                  <a:lnTo>
                    <a:pt x="4635" y="0"/>
                  </a:lnTo>
                  <a:cubicBezTo>
                    <a:pt x="4453" y="0"/>
                    <a:pt x="4271" y="0"/>
                    <a:pt x="4089" y="40"/>
                  </a:cubicBezTo>
                  <a:lnTo>
                    <a:pt x="4089" y="40"/>
                  </a:lnTo>
                  <a:cubicBezTo>
                    <a:pt x="4122" y="26"/>
                    <a:pt x="4147" y="0"/>
                    <a:pt x="4147" y="0"/>
                  </a:cubicBezTo>
                  <a:lnTo>
                    <a:pt x="3659" y="0"/>
                  </a:lnTo>
                  <a:cubicBezTo>
                    <a:pt x="3513" y="98"/>
                    <a:pt x="3318" y="196"/>
                    <a:pt x="3123" y="244"/>
                  </a:cubicBezTo>
                  <a:cubicBezTo>
                    <a:pt x="3025" y="293"/>
                    <a:pt x="2976" y="342"/>
                    <a:pt x="3025" y="342"/>
                  </a:cubicBezTo>
                  <a:cubicBezTo>
                    <a:pt x="2976" y="342"/>
                    <a:pt x="2879" y="391"/>
                    <a:pt x="2879" y="391"/>
                  </a:cubicBezTo>
                  <a:lnTo>
                    <a:pt x="2732" y="391"/>
                  </a:lnTo>
                  <a:cubicBezTo>
                    <a:pt x="2586" y="439"/>
                    <a:pt x="2391" y="488"/>
                    <a:pt x="2244" y="488"/>
                  </a:cubicBezTo>
                  <a:cubicBezTo>
                    <a:pt x="2049" y="513"/>
                    <a:pt x="1830" y="537"/>
                    <a:pt x="1610" y="537"/>
                  </a:cubicBezTo>
                  <a:cubicBezTo>
                    <a:pt x="1391" y="537"/>
                    <a:pt x="1171" y="513"/>
                    <a:pt x="976" y="439"/>
                  </a:cubicBezTo>
                  <a:cubicBezTo>
                    <a:pt x="830" y="391"/>
                    <a:pt x="683" y="293"/>
                    <a:pt x="634" y="147"/>
                  </a:cubicBezTo>
                  <a:cubicBezTo>
                    <a:pt x="634" y="98"/>
                    <a:pt x="634" y="49"/>
                    <a:pt x="6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 name="Google Shape;6907;p42">
              <a:extLst>
                <a:ext uri="{FF2B5EF4-FFF2-40B4-BE49-F238E27FC236}">
                  <a16:creationId xmlns:a16="http://schemas.microsoft.com/office/drawing/2014/main" id="{08CA13EC-0A5F-4ADE-B300-7ED9E1BE7247}"/>
                </a:ext>
              </a:extLst>
            </p:cNvPr>
            <p:cNvSpPr/>
            <p:nvPr/>
          </p:nvSpPr>
          <p:spPr>
            <a:xfrm>
              <a:off x="5277500" y="-296550"/>
              <a:ext cx="163475" cy="92950"/>
            </a:xfrm>
            <a:custGeom>
              <a:avLst/>
              <a:gdLst/>
              <a:ahLst/>
              <a:cxnLst/>
              <a:rect l="l" t="t" r="r" b="b"/>
              <a:pathLst>
                <a:path w="6539" h="3718" extrusionOk="0">
                  <a:moveTo>
                    <a:pt x="4828" y="161"/>
                  </a:moveTo>
                  <a:cubicBezTo>
                    <a:pt x="5034" y="161"/>
                    <a:pt x="5234" y="184"/>
                    <a:pt x="5416" y="244"/>
                  </a:cubicBezTo>
                  <a:cubicBezTo>
                    <a:pt x="5709" y="391"/>
                    <a:pt x="5904" y="781"/>
                    <a:pt x="5660" y="1074"/>
                  </a:cubicBezTo>
                  <a:lnTo>
                    <a:pt x="5318" y="1074"/>
                  </a:lnTo>
                  <a:cubicBezTo>
                    <a:pt x="5074" y="1025"/>
                    <a:pt x="4879" y="927"/>
                    <a:pt x="4635" y="830"/>
                  </a:cubicBezTo>
                  <a:cubicBezTo>
                    <a:pt x="4343" y="732"/>
                    <a:pt x="4050" y="586"/>
                    <a:pt x="3757" y="439"/>
                  </a:cubicBezTo>
                  <a:cubicBezTo>
                    <a:pt x="3744" y="426"/>
                    <a:pt x="3717" y="420"/>
                    <a:pt x="3682" y="420"/>
                  </a:cubicBezTo>
                  <a:cubicBezTo>
                    <a:pt x="3585" y="420"/>
                    <a:pt x="3425" y="466"/>
                    <a:pt x="3318" y="537"/>
                  </a:cubicBezTo>
                  <a:cubicBezTo>
                    <a:pt x="3172" y="537"/>
                    <a:pt x="2977" y="635"/>
                    <a:pt x="2928" y="683"/>
                  </a:cubicBezTo>
                  <a:cubicBezTo>
                    <a:pt x="2781" y="1025"/>
                    <a:pt x="2635" y="1318"/>
                    <a:pt x="2440" y="1610"/>
                  </a:cubicBezTo>
                  <a:cubicBezTo>
                    <a:pt x="2294" y="1854"/>
                    <a:pt x="2098" y="2098"/>
                    <a:pt x="1903" y="2342"/>
                  </a:cubicBezTo>
                  <a:cubicBezTo>
                    <a:pt x="1806" y="2440"/>
                    <a:pt x="1611" y="2684"/>
                    <a:pt x="1415" y="2732"/>
                  </a:cubicBezTo>
                  <a:cubicBezTo>
                    <a:pt x="1220" y="2732"/>
                    <a:pt x="976" y="2537"/>
                    <a:pt x="879" y="2391"/>
                  </a:cubicBezTo>
                  <a:cubicBezTo>
                    <a:pt x="830" y="2245"/>
                    <a:pt x="879" y="2049"/>
                    <a:pt x="976" y="1903"/>
                  </a:cubicBezTo>
                  <a:cubicBezTo>
                    <a:pt x="1269" y="1513"/>
                    <a:pt x="1757" y="1220"/>
                    <a:pt x="2196" y="976"/>
                  </a:cubicBezTo>
                  <a:cubicBezTo>
                    <a:pt x="2538" y="830"/>
                    <a:pt x="2830" y="635"/>
                    <a:pt x="3172" y="488"/>
                  </a:cubicBezTo>
                  <a:cubicBezTo>
                    <a:pt x="3318" y="439"/>
                    <a:pt x="3318" y="391"/>
                    <a:pt x="3367" y="391"/>
                  </a:cubicBezTo>
                  <a:cubicBezTo>
                    <a:pt x="3416" y="391"/>
                    <a:pt x="3464" y="342"/>
                    <a:pt x="3513" y="342"/>
                  </a:cubicBezTo>
                  <a:cubicBezTo>
                    <a:pt x="3884" y="275"/>
                    <a:pt x="4370" y="161"/>
                    <a:pt x="4828" y="161"/>
                  </a:cubicBezTo>
                  <a:close/>
                  <a:moveTo>
                    <a:pt x="3464" y="1122"/>
                  </a:moveTo>
                  <a:cubicBezTo>
                    <a:pt x="3562" y="1269"/>
                    <a:pt x="3660" y="1464"/>
                    <a:pt x="3708" y="1659"/>
                  </a:cubicBezTo>
                  <a:cubicBezTo>
                    <a:pt x="3904" y="2196"/>
                    <a:pt x="4050" y="2928"/>
                    <a:pt x="3660" y="3318"/>
                  </a:cubicBezTo>
                  <a:cubicBezTo>
                    <a:pt x="3611" y="3367"/>
                    <a:pt x="3611" y="3367"/>
                    <a:pt x="3562" y="3367"/>
                  </a:cubicBezTo>
                  <a:cubicBezTo>
                    <a:pt x="3464" y="3220"/>
                    <a:pt x="3464" y="3074"/>
                    <a:pt x="3416" y="2928"/>
                  </a:cubicBezTo>
                  <a:cubicBezTo>
                    <a:pt x="3367" y="2440"/>
                    <a:pt x="3367" y="2001"/>
                    <a:pt x="3416" y="1513"/>
                  </a:cubicBezTo>
                  <a:cubicBezTo>
                    <a:pt x="3416" y="1366"/>
                    <a:pt x="3464" y="1269"/>
                    <a:pt x="3464" y="1122"/>
                  </a:cubicBezTo>
                  <a:close/>
                  <a:moveTo>
                    <a:pt x="1" y="0"/>
                  </a:moveTo>
                  <a:cubicBezTo>
                    <a:pt x="1" y="0"/>
                    <a:pt x="1" y="49"/>
                    <a:pt x="1" y="49"/>
                  </a:cubicBezTo>
                  <a:cubicBezTo>
                    <a:pt x="122" y="616"/>
                    <a:pt x="747" y="746"/>
                    <a:pt x="1263" y="746"/>
                  </a:cubicBezTo>
                  <a:cubicBezTo>
                    <a:pt x="1369" y="746"/>
                    <a:pt x="1470" y="740"/>
                    <a:pt x="1562" y="732"/>
                  </a:cubicBezTo>
                  <a:cubicBezTo>
                    <a:pt x="1757" y="732"/>
                    <a:pt x="1952" y="732"/>
                    <a:pt x="2147" y="683"/>
                  </a:cubicBezTo>
                  <a:lnTo>
                    <a:pt x="2147" y="683"/>
                  </a:lnTo>
                  <a:cubicBezTo>
                    <a:pt x="2050" y="781"/>
                    <a:pt x="1952" y="830"/>
                    <a:pt x="1806" y="879"/>
                  </a:cubicBezTo>
                  <a:cubicBezTo>
                    <a:pt x="1318" y="1171"/>
                    <a:pt x="732" y="1513"/>
                    <a:pt x="391" y="2001"/>
                  </a:cubicBezTo>
                  <a:cubicBezTo>
                    <a:pt x="98" y="2489"/>
                    <a:pt x="488" y="2928"/>
                    <a:pt x="1025" y="2976"/>
                  </a:cubicBezTo>
                  <a:cubicBezTo>
                    <a:pt x="1080" y="2984"/>
                    <a:pt x="1134" y="2988"/>
                    <a:pt x="1188" y="2988"/>
                  </a:cubicBezTo>
                  <a:cubicBezTo>
                    <a:pt x="1801" y="2988"/>
                    <a:pt x="2325" y="2498"/>
                    <a:pt x="2684" y="2049"/>
                  </a:cubicBezTo>
                  <a:cubicBezTo>
                    <a:pt x="2733" y="2001"/>
                    <a:pt x="2781" y="1903"/>
                    <a:pt x="2830" y="1854"/>
                  </a:cubicBezTo>
                  <a:lnTo>
                    <a:pt x="2830" y="1854"/>
                  </a:lnTo>
                  <a:cubicBezTo>
                    <a:pt x="2781" y="2342"/>
                    <a:pt x="2781" y="2830"/>
                    <a:pt x="2879" y="3269"/>
                  </a:cubicBezTo>
                  <a:cubicBezTo>
                    <a:pt x="2942" y="3586"/>
                    <a:pt x="3150" y="3718"/>
                    <a:pt x="3394" y="3718"/>
                  </a:cubicBezTo>
                  <a:cubicBezTo>
                    <a:pt x="3526" y="3718"/>
                    <a:pt x="3669" y="3679"/>
                    <a:pt x="3806" y="3611"/>
                  </a:cubicBezTo>
                  <a:cubicBezTo>
                    <a:pt x="4440" y="3269"/>
                    <a:pt x="4587" y="2635"/>
                    <a:pt x="4440" y="2001"/>
                  </a:cubicBezTo>
                  <a:cubicBezTo>
                    <a:pt x="4391" y="1708"/>
                    <a:pt x="4294" y="1415"/>
                    <a:pt x="4148" y="1122"/>
                  </a:cubicBezTo>
                  <a:lnTo>
                    <a:pt x="4148" y="1122"/>
                  </a:lnTo>
                  <a:cubicBezTo>
                    <a:pt x="4521" y="1278"/>
                    <a:pt x="4915" y="1394"/>
                    <a:pt x="5291" y="1394"/>
                  </a:cubicBezTo>
                  <a:cubicBezTo>
                    <a:pt x="5503" y="1394"/>
                    <a:pt x="5710" y="1357"/>
                    <a:pt x="5904" y="1269"/>
                  </a:cubicBezTo>
                  <a:cubicBezTo>
                    <a:pt x="6343" y="1074"/>
                    <a:pt x="6538" y="537"/>
                    <a:pt x="6197" y="196"/>
                  </a:cubicBezTo>
                  <a:cubicBezTo>
                    <a:pt x="6099" y="98"/>
                    <a:pt x="6001" y="49"/>
                    <a:pt x="5855" y="0"/>
                  </a:cubicBezTo>
                  <a:lnTo>
                    <a:pt x="1952" y="0"/>
                  </a:lnTo>
                  <a:cubicBezTo>
                    <a:pt x="2245" y="98"/>
                    <a:pt x="2489" y="196"/>
                    <a:pt x="2781" y="293"/>
                  </a:cubicBezTo>
                  <a:lnTo>
                    <a:pt x="3025" y="293"/>
                  </a:lnTo>
                  <a:cubicBezTo>
                    <a:pt x="2750" y="368"/>
                    <a:pt x="2192" y="495"/>
                    <a:pt x="1682" y="495"/>
                  </a:cubicBezTo>
                  <a:cubicBezTo>
                    <a:pt x="1197" y="495"/>
                    <a:pt x="754" y="381"/>
                    <a:pt x="6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 name="Google Shape;6908;p42">
              <a:extLst>
                <a:ext uri="{FF2B5EF4-FFF2-40B4-BE49-F238E27FC236}">
                  <a16:creationId xmlns:a16="http://schemas.microsoft.com/office/drawing/2014/main" id="{B9EBBE70-521B-4EC7-92B8-3379F27C2EC9}"/>
                </a:ext>
              </a:extLst>
            </p:cNvPr>
            <p:cNvSpPr/>
            <p:nvPr/>
          </p:nvSpPr>
          <p:spPr>
            <a:xfrm>
              <a:off x="5367750" y="-211175"/>
              <a:ext cx="850" cy="575"/>
            </a:xfrm>
            <a:custGeom>
              <a:avLst/>
              <a:gdLst/>
              <a:ahLst/>
              <a:cxnLst/>
              <a:rect l="l" t="t" r="r" b="b"/>
              <a:pathLst>
                <a:path w="34" h="23" extrusionOk="0">
                  <a:moveTo>
                    <a:pt x="1" y="0"/>
                  </a:moveTo>
                  <a:cubicBezTo>
                    <a:pt x="1" y="17"/>
                    <a:pt x="6" y="22"/>
                    <a:pt x="12" y="22"/>
                  </a:cubicBezTo>
                  <a:cubicBezTo>
                    <a:pt x="23" y="22"/>
                    <a:pt x="33"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 name="Google Shape;6909;p42">
              <a:extLst>
                <a:ext uri="{FF2B5EF4-FFF2-40B4-BE49-F238E27FC236}">
                  <a16:creationId xmlns:a16="http://schemas.microsoft.com/office/drawing/2014/main" id="{B9ACC8C9-EB7A-4E87-96EE-8BA502A1F3A7}"/>
                </a:ext>
              </a:extLst>
            </p:cNvPr>
            <p:cNvSpPr/>
            <p:nvPr/>
          </p:nvSpPr>
          <p:spPr>
            <a:xfrm>
              <a:off x="5683650" y="-296550"/>
              <a:ext cx="159550" cy="82050"/>
            </a:xfrm>
            <a:custGeom>
              <a:avLst/>
              <a:gdLst/>
              <a:ahLst/>
              <a:cxnLst/>
              <a:rect l="l" t="t" r="r" b="b"/>
              <a:pathLst>
                <a:path w="6382" h="3282" extrusionOk="0">
                  <a:moveTo>
                    <a:pt x="4776" y="225"/>
                  </a:moveTo>
                  <a:cubicBezTo>
                    <a:pt x="5195" y="225"/>
                    <a:pt x="5682" y="327"/>
                    <a:pt x="5758" y="781"/>
                  </a:cubicBezTo>
                  <a:cubicBezTo>
                    <a:pt x="5758" y="830"/>
                    <a:pt x="5758" y="927"/>
                    <a:pt x="5709" y="976"/>
                  </a:cubicBezTo>
                  <a:lnTo>
                    <a:pt x="5660" y="976"/>
                  </a:lnTo>
                  <a:cubicBezTo>
                    <a:pt x="5416" y="976"/>
                    <a:pt x="5172" y="927"/>
                    <a:pt x="4928" y="879"/>
                  </a:cubicBezTo>
                  <a:cubicBezTo>
                    <a:pt x="4489" y="732"/>
                    <a:pt x="4001" y="586"/>
                    <a:pt x="3562" y="391"/>
                  </a:cubicBezTo>
                  <a:lnTo>
                    <a:pt x="3465" y="391"/>
                  </a:lnTo>
                  <a:cubicBezTo>
                    <a:pt x="3758" y="342"/>
                    <a:pt x="4099" y="244"/>
                    <a:pt x="4441" y="244"/>
                  </a:cubicBezTo>
                  <a:cubicBezTo>
                    <a:pt x="4539" y="233"/>
                    <a:pt x="4654" y="225"/>
                    <a:pt x="4776" y="225"/>
                  </a:cubicBezTo>
                  <a:close/>
                  <a:moveTo>
                    <a:pt x="3465" y="1171"/>
                  </a:moveTo>
                  <a:lnTo>
                    <a:pt x="3465" y="1171"/>
                  </a:lnTo>
                  <a:cubicBezTo>
                    <a:pt x="3660" y="1415"/>
                    <a:pt x="3806" y="1708"/>
                    <a:pt x="3904" y="2001"/>
                  </a:cubicBezTo>
                  <a:cubicBezTo>
                    <a:pt x="4001" y="2196"/>
                    <a:pt x="4099" y="2440"/>
                    <a:pt x="4148" y="2684"/>
                  </a:cubicBezTo>
                  <a:cubicBezTo>
                    <a:pt x="4148" y="2781"/>
                    <a:pt x="4099" y="2879"/>
                    <a:pt x="4099" y="2928"/>
                  </a:cubicBezTo>
                  <a:cubicBezTo>
                    <a:pt x="4050" y="2879"/>
                    <a:pt x="3953" y="2830"/>
                    <a:pt x="3953" y="2781"/>
                  </a:cubicBezTo>
                  <a:cubicBezTo>
                    <a:pt x="3855" y="2732"/>
                    <a:pt x="3806" y="2635"/>
                    <a:pt x="3758" y="2537"/>
                  </a:cubicBezTo>
                  <a:cubicBezTo>
                    <a:pt x="3660" y="2293"/>
                    <a:pt x="3611" y="2049"/>
                    <a:pt x="3562" y="1854"/>
                  </a:cubicBezTo>
                  <a:cubicBezTo>
                    <a:pt x="3514" y="1610"/>
                    <a:pt x="3465" y="1415"/>
                    <a:pt x="3465" y="1171"/>
                  </a:cubicBezTo>
                  <a:close/>
                  <a:moveTo>
                    <a:pt x="2782" y="879"/>
                  </a:moveTo>
                  <a:cubicBezTo>
                    <a:pt x="2733" y="1220"/>
                    <a:pt x="2684" y="1562"/>
                    <a:pt x="2587" y="1854"/>
                  </a:cubicBezTo>
                  <a:cubicBezTo>
                    <a:pt x="2538" y="2098"/>
                    <a:pt x="2440" y="2391"/>
                    <a:pt x="2343" y="2586"/>
                  </a:cubicBezTo>
                  <a:cubicBezTo>
                    <a:pt x="2294" y="2684"/>
                    <a:pt x="2245" y="2781"/>
                    <a:pt x="2148" y="2879"/>
                  </a:cubicBezTo>
                  <a:cubicBezTo>
                    <a:pt x="2148" y="2879"/>
                    <a:pt x="2001" y="2976"/>
                    <a:pt x="2050" y="2976"/>
                  </a:cubicBezTo>
                  <a:cubicBezTo>
                    <a:pt x="2033" y="2978"/>
                    <a:pt x="2017" y="2980"/>
                    <a:pt x="2002" y="2980"/>
                  </a:cubicBezTo>
                  <a:cubicBezTo>
                    <a:pt x="1668" y="2980"/>
                    <a:pt x="1761" y="2480"/>
                    <a:pt x="1855" y="2293"/>
                  </a:cubicBezTo>
                  <a:cubicBezTo>
                    <a:pt x="2001" y="1854"/>
                    <a:pt x="2294" y="1513"/>
                    <a:pt x="2587" y="1171"/>
                  </a:cubicBezTo>
                  <a:cubicBezTo>
                    <a:pt x="2635" y="1074"/>
                    <a:pt x="2684" y="976"/>
                    <a:pt x="2782" y="879"/>
                  </a:cubicBezTo>
                  <a:close/>
                  <a:moveTo>
                    <a:pt x="1" y="0"/>
                  </a:moveTo>
                  <a:cubicBezTo>
                    <a:pt x="1" y="147"/>
                    <a:pt x="1" y="342"/>
                    <a:pt x="147" y="488"/>
                  </a:cubicBezTo>
                  <a:cubicBezTo>
                    <a:pt x="407" y="748"/>
                    <a:pt x="776" y="813"/>
                    <a:pt x="1137" y="813"/>
                  </a:cubicBezTo>
                  <a:cubicBezTo>
                    <a:pt x="1318" y="813"/>
                    <a:pt x="1497" y="797"/>
                    <a:pt x="1660" y="781"/>
                  </a:cubicBezTo>
                  <a:cubicBezTo>
                    <a:pt x="1904" y="781"/>
                    <a:pt x="2148" y="732"/>
                    <a:pt x="2391" y="683"/>
                  </a:cubicBezTo>
                  <a:lnTo>
                    <a:pt x="2391" y="683"/>
                  </a:lnTo>
                  <a:cubicBezTo>
                    <a:pt x="2245" y="879"/>
                    <a:pt x="2099" y="1025"/>
                    <a:pt x="1952" y="1220"/>
                  </a:cubicBezTo>
                  <a:cubicBezTo>
                    <a:pt x="1660" y="1610"/>
                    <a:pt x="1318" y="2049"/>
                    <a:pt x="1221" y="2537"/>
                  </a:cubicBezTo>
                  <a:cubicBezTo>
                    <a:pt x="1074" y="3025"/>
                    <a:pt x="1367" y="3269"/>
                    <a:pt x="1806" y="3269"/>
                  </a:cubicBezTo>
                  <a:cubicBezTo>
                    <a:pt x="2440" y="3269"/>
                    <a:pt x="2831" y="2830"/>
                    <a:pt x="3026" y="2293"/>
                  </a:cubicBezTo>
                  <a:cubicBezTo>
                    <a:pt x="3026" y="2293"/>
                    <a:pt x="3026" y="2245"/>
                    <a:pt x="3026" y="2245"/>
                  </a:cubicBezTo>
                  <a:cubicBezTo>
                    <a:pt x="3075" y="2293"/>
                    <a:pt x="3075" y="2342"/>
                    <a:pt x="3075" y="2391"/>
                  </a:cubicBezTo>
                  <a:cubicBezTo>
                    <a:pt x="3208" y="2836"/>
                    <a:pt x="3464" y="3282"/>
                    <a:pt x="3953" y="3282"/>
                  </a:cubicBezTo>
                  <a:cubicBezTo>
                    <a:pt x="3999" y="3282"/>
                    <a:pt x="4048" y="3278"/>
                    <a:pt x="4099" y="3269"/>
                  </a:cubicBezTo>
                  <a:cubicBezTo>
                    <a:pt x="5172" y="3074"/>
                    <a:pt x="4636" y="1854"/>
                    <a:pt x="4099" y="1025"/>
                  </a:cubicBezTo>
                  <a:lnTo>
                    <a:pt x="4099" y="1025"/>
                  </a:lnTo>
                  <a:cubicBezTo>
                    <a:pt x="4392" y="1122"/>
                    <a:pt x="4733" y="1220"/>
                    <a:pt x="5075" y="1269"/>
                  </a:cubicBezTo>
                  <a:cubicBezTo>
                    <a:pt x="5167" y="1279"/>
                    <a:pt x="5280" y="1287"/>
                    <a:pt x="5398" y="1287"/>
                  </a:cubicBezTo>
                  <a:cubicBezTo>
                    <a:pt x="5843" y="1287"/>
                    <a:pt x="6382" y="1174"/>
                    <a:pt x="6343" y="635"/>
                  </a:cubicBezTo>
                  <a:cubicBezTo>
                    <a:pt x="6246" y="244"/>
                    <a:pt x="5953" y="49"/>
                    <a:pt x="5563" y="0"/>
                  </a:cubicBezTo>
                  <a:lnTo>
                    <a:pt x="3514" y="0"/>
                  </a:lnTo>
                  <a:cubicBezTo>
                    <a:pt x="3416" y="49"/>
                    <a:pt x="3270" y="98"/>
                    <a:pt x="3172" y="196"/>
                  </a:cubicBezTo>
                  <a:cubicBezTo>
                    <a:pt x="3026" y="244"/>
                    <a:pt x="3026" y="293"/>
                    <a:pt x="2977" y="293"/>
                  </a:cubicBezTo>
                  <a:cubicBezTo>
                    <a:pt x="2928" y="293"/>
                    <a:pt x="2879" y="293"/>
                    <a:pt x="2831" y="342"/>
                  </a:cubicBezTo>
                  <a:cubicBezTo>
                    <a:pt x="2479" y="438"/>
                    <a:pt x="2023" y="534"/>
                    <a:pt x="1586" y="534"/>
                  </a:cubicBezTo>
                  <a:cubicBezTo>
                    <a:pt x="1355" y="534"/>
                    <a:pt x="1130" y="507"/>
                    <a:pt x="928" y="439"/>
                  </a:cubicBezTo>
                  <a:cubicBezTo>
                    <a:pt x="781" y="391"/>
                    <a:pt x="684" y="293"/>
                    <a:pt x="586" y="98"/>
                  </a:cubicBezTo>
                  <a:cubicBezTo>
                    <a:pt x="586" y="98"/>
                    <a:pt x="586" y="49"/>
                    <a:pt x="5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 name="Google Shape;6910;p42">
              <a:extLst>
                <a:ext uri="{FF2B5EF4-FFF2-40B4-BE49-F238E27FC236}">
                  <a16:creationId xmlns:a16="http://schemas.microsoft.com/office/drawing/2014/main" id="{8D0FA2E7-3C86-46B5-9791-EDCCD605B2C2}"/>
                </a:ext>
              </a:extLst>
            </p:cNvPr>
            <p:cNvSpPr/>
            <p:nvPr/>
          </p:nvSpPr>
          <p:spPr>
            <a:xfrm>
              <a:off x="6089825" y="-296550"/>
              <a:ext cx="163450" cy="92625"/>
            </a:xfrm>
            <a:custGeom>
              <a:avLst/>
              <a:gdLst/>
              <a:ahLst/>
              <a:cxnLst/>
              <a:rect l="l" t="t" r="r" b="b"/>
              <a:pathLst>
                <a:path w="6538" h="3705" extrusionOk="0">
                  <a:moveTo>
                    <a:pt x="4757" y="147"/>
                  </a:moveTo>
                  <a:cubicBezTo>
                    <a:pt x="4964" y="147"/>
                    <a:pt x="5172" y="171"/>
                    <a:pt x="5367" y="244"/>
                  </a:cubicBezTo>
                  <a:cubicBezTo>
                    <a:pt x="5513" y="293"/>
                    <a:pt x="5660" y="391"/>
                    <a:pt x="5708" y="586"/>
                  </a:cubicBezTo>
                  <a:cubicBezTo>
                    <a:pt x="5757" y="781"/>
                    <a:pt x="5708" y="927"/>
                    <a:pt x="5611" y="1074"/>
                  </a:cubicBezTo>
                  <a:cubicBezTo>
                    <a:pt x="5611" y="1122"/>
                    <a:pt x="5611" y="1122"/>
                    <a:pt x="5611" y="1122"/>
                  </a:cubicBezTo>
                  <a:cubicBezTo>
                    <a:pt x="5562" y="1098"/>
                    <a:pt x="5513" y="1098"/>
                    <a:pt x="5464" y="1098"/>
                  </a:cubicBezTo>
                  <a:cubicBezTo>
                    <a:pt x="5416" y="1098"/>
                    <a:pt x="5367" y="1098"/>
                    <a:pt x="5318" y="1074"/>
                  </a:cubicBezTo>
                  <a:cubicBezTo>
                    <a:pt x="5074" y="1025"/>
                    <a:pt x="4879" y="976"/>
                    <a:pt x="4684" y="879"/>
                  </a:cubicBezTo>
                  <a:cubicBezTo>
                    <a:pt x="4342" y="781"/>
                    <a:pt x="4050" y="635"/>
                    <a:pt x="3757" y="488"/>
                  </a:cubicBezTo>
                  <a:cubicBezTo>
                    <a:pt x="3743" y="474"/>
                    <a:pt x="3712" y="468"/>
                    <a:pt x="3671" y="468"/>
                  </a:cubicBezTo>
                  <a:cubicBezTo>
                    <a:pt x="3574" y="468"/>
                    <a:pt x="3421" y="503"/>
                    <a:pt x="3318" y="537"/>
                  </a:cubicBezTo>
                  <a:cubicBezTo>
                    <a:pt x="3171" y="586"/>
                    <a:pt x="2927" y="635"/>
                    <a:pt x="2927" y="732"/>
                  </a:cubicBezTo>
                  <a:cubicBezTo>
                    <a:pt x="2781" y="1025"/>
                    <a:pt x="2586" y="1318"/>
                    <a:pt x="2440" y="1610"/>
                  </a:cubicBezTo>
                  <a:cubicBezTo>
                    <a:pt x="2244" y="1903"/>
                    <a:pt x="2098" y="2147"/>
                    <a:pt x="1854" y="2342"/>
                  </a:cubicBezTo>
                  <a:cubicBezTo>
                    <a:pt x="1805" y="2440"/>
                    <a:pt x="1708" y="2537"/>
                    <a:pt x="1561" y="2635"/>
                  </a:cubicBezTo>
                  <a:cubicBezTo>
                    <a:pt x="1513" y="2684"/>
                    <a:pt x="1415" y="2732"/>
                    <a:pt x="1415" y="2732"/>
                  </a:cubicBezTo>
                  <a:cubicBezTo>
                    <a:pt x="1220" y="2732"/>
                    <a:pt x="927" y="2537"/>
                    <a:pt x="878" y="2391"/>
                  </a:cubicBezTo>
                  <a:cubicBezTo>
                    <a:pt x="781" y="2196"/>
                    <a:pt x="878" y="2049"/>
                    <a:pt x="976" y="1903"/>
                  </a:cubicBezTo>
                  <a:cubicBezTo>
                    <a:pt x="1269" y="1464"/>
                    <a:pt x="1757" y="1171"/>
                    <a:pt x="2196" y="927"/>
                  </a:cubicBezTo>
                  <a:cubicBezTo>
                    <a:pt x="2537" y="781"/>
                    <a:pt x="2879" y="586"/>
                    <a:pt x="3220" y="439"/>
                  </a:cubicBezTo>
                  <a:cubicBezTo>
                    <a:pt x="3318" y="391"/>
                    <a:pt x="3367" y="391"/>
                    <a:pt x="3318" y="342"/>
                  </a:cubicBezTo>
                  <a:lnTo>
                    <a:pt x="3464" y="342"/>
                  </a:lnTo>
                  <a:cubicBezTo>
                    <a:pt x="3659" y="293"/>
                    <a:pt x="3854" y="244"/>
                    <a:pt x="4147" y="196"/>
                  </a:cubicBezTo>
                  <a:cubicBezTo>
                    <a:pt x="4342" y="171"/>
                    <a:pt x="4550" y="147"/>
                    <a:pt x="4757" y="147"/>
                  </a:cubicBezTo>
                  <a:close/>
                  <a:moveTo>
                    <a:pt x="3415" y="1074"/>
                  </a:moveTo>
                  <a:cubicBezTo>
                    <a:pt x="3806" y="1757"/>
                    <a:pt x="4147" y="2684"/>
                    <a:pt x="3659" y="3318"/>
                  </a:cubicBezTo>
                  <a:cubicBezTo>
                    <a:pt x="3659" y="3318"/>
                    <a:pt x="3611" y="3367"/>
                    <a:pt x="3562" y="3415"/>
                  </a:cubicBezTo>
                  <a:cubicBezTo>
                    <a:pt x="3562" y="3367"/>
                    <a:pt x="3562" y="3367"/>
                    <a:pt x="3562" y="3367"/>
                  </a:cubicBezTo>
                  <a:cubicBezTo>
                    <a:pt x="3415" y="3269"/>
                    <a:pt x="3415" y="3074"/>
                    <a:pt x="3367" y="2928"/>
                  </a:cubicBezTo>
                  <a:cubicBezTo>
                    <a:pt x="3318" y="2440"/>
                    <a:pt x="3367" y="2001"/>
                    <a:pt x="3367" y="1562"/>
                  </a:cubicBezTo>
                  <a:cubicBezTo>
                    <a:pt x="3415" y="1415"/>
                    <a:pt x="3415" y="1220"/>
                    <a:pt x="3415" y="1074"/>
                  </a:cubicBezTo>
                  <a:close/>
                  <a:moveTo>
                    <a:pt x="0" y="0"/>
                  </a:moveTo>
                  <a:cubicBezTo>
                    <a:pt x="0" y="0"/>
                    <a:pt x="0" y="49"/>
                    <a:pt x="0" y="49"/>
                  </a:cubicBezTo>
                  <a:cubicBezTo>
                    <a:pt x="98" y="732"/>
                    <a:pt x="1025" y="732"/>
                    <a:pt x="1561" y="732"/>
                  </a:cubicBezTo>
                  <a:cubicBezTo>
                    <a:pt x="1757" y="732"/>
                    <a:pt x="2001" y="683"/>
                    <a:pt x="2244" y="635"/>
                  </a:cubicBezTo>
                  <a:lnTo>
                    <a:pt x="2244" y="635"/>
                  </a:lnTo>
                  <a:cubicBezTo>
                    <a:pt x="2098" y="732"/>
                    <a:pt x="1952" y="830"/>
                    <a:pt x="1757" y="927"/>
                  </a:cubicBezTo>
                  <a:cubicBezTo>
                    <a:pt x="1269" y="1171"/>
                    <a:pt x="634" y="1513"/>
                    <a:pt x="342" y="2049"/>
                  </a:cubicBezTo>
                  <a:cubicBezTo>
                    <a:pt x="49" y="2537"/>
                    <a:pt x="488" y="2928"/>
                    <a:pt x="976" y="2976"/>
                  </a:cubicBezTo>
                  <a:cubicBezTo>
                    <a:pt x="1008" y="2979"/>
                    <a:pt x="1039" y="2980"/>
                    <a:pt x="1070" y="2980"/>
                  </a:cubicBezTo>
                  <a:cubicBezTo>
                    <a:pt x="1713" y="2980"/>
                    <a:pt x="2265" y="2512"/>
                    <a:pt x="2684" y="2001"/>
                  </a:cubicBezTo>
                  <a:cubicBezTo>
                    <a:pt x="2684" y="1952"/>
                    <a:pt x="2732" y="1903"/>
                    <a:pt x="2781" y="1854"/>
                  </a:cubicBezTo>
                  <a:lnTo>
                    <a:pt x="2781" y="1854"/>
                  </a:lnTo>
                  <a:cubicBezTo>
                    <a:pt x="2732" y="2342"/>
                    <a:pt x="2732" y="2830"/>
                    <a:pt x="2830" y="3220"/>
                  </a:cubicBezTo>
                  <a:cubicBezTo>
                    <a:pt x="2897" y="3554"/>
                    <a:pt x="3100" y="3705"/>
                    <a:pt x="3362" y="3705"/>
                  </a:cubicBezTo>
                  <a:cubicBezTo>
                    <a:pt x="3484" y="3705"/>
                    <a:pt x="3618" y="3672"/>
                    <a:pt x="3757" y="3611"/>
                  </a:cubicBezTo>
                  <a:cubicBezTo>
                    <a:pt x="4391" y="3318"/>
                    <a:pt x="4537" y="2684"/>
                    <a:pt x="4440" y="2049"/>
                  </a:cubicBezTo>
                  <a:cubicBezTo>
                    <a:pt x="4391" y="1708"/>
                    <a:pt x="4245" y="1415"/>
                    <a:pt x="4147" y="1122"/>
                  </a:cubicBezTo>
                  <a:lnTo>
                    <a:pt x="4147" y="1122"/>
                  </a:lnTo>
                  <a:cubicBezTo>
                    <a:pt x="4483" y="1245"/>
                    <a:pt x="4858" y="1348"/>
                    <a:pt x="5223" y="1348"/>
                  </a:cubicBezTo>
                  <a:cubicBezTo>
                    <a:pt x="5440" y="1348"/>
                    <a:pt x="5654" y="1311"/>
                    <a:pt x="5855" y="1220"/>
                  </a:cubicBezTo>
                  <a:cubicBezTo>
                    <a:pt x="6245" y="1074"/>
                    <a:pt x="6538" y="586"/>
                    <a:pt x="6147" y="196"/>
                  </a:cubicBezTo>
                  <a:cubicBezTo>
                    <a:pt x="6050" y="98"/>
                    <a:pt x="5904" y="49"/>
                    <a:pt x="5806" y="0"/>
                  </a:cubicBezTo>
                  <a:lnTo>
                    <a:pt x="4196" y="0"/>
                  </a:lnTo>
                  <a:cubicBezTo>
                    <a:pt x="4098" y="0"/>
                    <a:pt x="3952" y="49"/>
                    <a:pt x="3854" y="49"/>
                  </a:cubicBezTo>
                  <a:cubicBezTo>
                    <a:pt x="3854" y="49"/>
                    <a:pt x="3854" y="0"/>
                    <a:pt x="3903" y="0"/>
                  </a:cubicBezTo>
                  <a:lnTo>
                    <a:pt x="2001" y="0"/>
                  </a:lnTo>
                  <a:cubicBezTo>
                    <a:pt x="2244" y="49"/>
                    <a:pt x="2488" y="147"/>
                    <a:pt x="2684" y="244"/>
                  </a:cubicBezTo>
                  <a:cubicBezTo>
                    <a:pt x="2700" y="261"/>
                    <a:pt x="2721" y="266"/>
                    <a:pt x="2749" y="266"/>
                  </a:cubicBezTo>
                  <a:cubicBezTo>
                    <a:pt x="2803" y="266"/>
                    <a:pt x="2879" y="244"/>
                    <a:pt x="2976" y="244"/>
                  </a:cubicBezTo>
                  <a:lnTo>
                    <a:pt x="3171" y="244"/>
                  </a:lnTo>
                  <a:cubicBezTo>
                    <a:pt x="3171" y="293"/>
                    <a:pt x="3171" y="293"/>
                    <a:pt x="3171" y="293"/>
                  </a:cubicBezTo>
                  <a:lnTo>
                    <a:pt x="3025" y="293"/>
                  </a:lnTo>
                  <a:cubicBezTo>
                    <a:pt x="2879" y="342"/>
                    <a:pt x="2879" y="342"/>
                    <a:pt x="2732" y="391"/>
                  </a:cubicBezTo>
                  <a:cubicBezTo>
                    <a:pt x="2440" y="439"/>
                    <a:pt x="2196" y="488"/>
                    <a:pt x="1903" y="488"/>
                  </a:cubicBezTo>
                  <a:cubicBezTo>
                    <a:pt x="1464" y="488"/>
                    <a:pt x="781" y="488"/>
                    <a:pt x="5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 name="Google Shape;6911;p42">
              <a:extLst>
                <a:ext uri="{FF2B5EF4-FFF2-40B4-BE49-F238E27FC236}">
                  <a16:creationId xmlns:a16="http://schemas.microsoft.com/office/drawing/2014/main" id="{336C29DE-C872-4345-B33A-BF2966A50D07}"/>
                </a:ext>
              </a:extLst>
            </p:cNvPr>
            <p:cNvSpPr/>
            <p:nvPr/>
          </p:nvSpPr>
          <p:spPr>
            <a:xfrm>
              <a:off x="6494750" y="-296550"/>
              <a:ext cx="159550" cy="80875"/>
            </a:xfrm>
            <a:custGeom>
              <a:avLst/>
              <a:gdLst/>
              <a:ahLst/>
              <a:cxnLst/>
              <a:rect l="l" t="t" r="r" b="b"/>
              <a:pathLst>
                <a:path w="6382" h="3235" extrusionOk="0">
                  <a:moveTo>
                    <a:pt x="4440" y="196"/>
                  </a:moveTo>
                  <a:cubicBezTo>
                    <a:pt x="4880" y="196"/>
                    <a:pt x="5660" y="196"/>
                    <a:pt x="5758" y="781"/>
                  </a:cubicBezTo>
                  <a:cubicBezTo>
                    <a:pt x="5758" y="879"/>
                    <a:pt x="5709" y="976"/>
                    <a:pt x="5709" y="1025"/>
                  </a:cubicBezTo>
                  <a:cubicBezTo>
                    <a:pt x="5465" y="976"/>
                    <a:pt x="5221" y="976"/>
                    <a:pt x="4977" y="879"/>
                  </a:cubicBezTo>
                  <a:cubicBezTo>
                    <a:pt x="4538" y="781"/>
                    <a:pt x="4050" y="635"/>
                    <a:pt x="3611" y="439"/>
                  </a:cubicBezTo>
                  <a:lnTo>
                    <a:pt x="3367" y="439"/>
                  </a:lnTo>
                  <a:cubicBezTo>
                    <a:pt x="3318" y="439"/>
                    <a:pt x="3221" y="439"/>
                    <a:pt x="3123" y="488"/>
                  </a:cubicBezTo>
                  <a:cubicBezTo>
                    <a:pt x="3123" y="439"/>
                    <a:pt x="3123" y="439"/>
                    <a:pt x="3172" y="439"/>
                  </a:cubicBezTo>
                  <a:cubicBezTo>
                    <a:pt x="3172" y="391"/>
                    <a:pt x="3172" y="391"/>
                    <a:pt x="3172" y="391"/>
                  </a:cubicBezTo>
                  <a:lnTo>
                    <a:pt x="3318" y="391"/>
                  </a:lnTo>
                  <a:cubicBezTo>
                    <a:pt x="3318" y="342"/>
                    <a:pt x="3416" y="342"/>
                    <a:pt x="3367" y="342"/>
                  </a:cubicBezTo>
                  <a:cubicBezTo>
                    <a:pt x="3367" y="342"/>
                    <a:pt x="3562" y="342"/>
                    <a:pt x="3611" y="293"/>
                  </a:cubicBezTo>
                  <a:cubicBezTo>
                    <a:pt x="3904" y="244"/>
                    <a:pt x="4148" y="196"/>
                    <a:pt x="4440" y="196"/>
                  </a:cubicBezTo>
                  <a:close/>
                  <a:moveTo>
                    <a:pt x="3465" y="1122"/>
                  </a:moveTo>
                  <a:cubicBezTo>
                    <a:pt x="3660" y="1415"/>
                    <a:pt x="3806" y="1708"/>
                    <a:pt x="3953" y="2001"/>
                  </a:cubicBezTo>
                  <a:cubicBezTo>
                    <a:pt x="4050" y="2245"/>
                    <a:pt x="4148" y="2489"/>
                    <a:pt x="4148" y="2684"/>
                  </a:cubicBezTo>
                  <a:cubicBezTo>
                    <a:pt x="4148" y="2781"/>
                    <a:pt x="4148" y="2830"/>
                    <a:pt x="4099" y="2928"/>
                  </a:cubicBezTo>
                  <a:cubicBezTo>
                    <a:pt x="3660" y="2489"/>
                    <a:pt x="3513" y="1805"/>
                    <a:pt x="3465" y="1122"/>
                  </a:cubicBezTo>
                  <a:close/>
                  <a:moveTo>
                    <a:pt x="2782" y="879"/>
                  </a:moveTo>
                  <a:cubicBezTo>
                    <a:pt x="2782" y="1220"/>
                    <a:pt x="2684" y="1562"/>
                    <a:pt x="2635" y="1903"/>
                  </a:cubicBezTo>
                  <a:cubicBezTo>
                    <a:pt x="2538" y="2147"/>
                    <a:pt x="2489" y="2391"/>
                    <a:pt x="2343" y="2635"/>
                  </a:cubicBezTo>
                  <a:cubicBezTo>
                    <a:pt x="2294" y="2732"/>
                    <a:pt x="2245" y="2830"/>
                    <a:pt x="2147" y="2879"/>
                  </a:cubicBezTo>
                  <a:cubicBezTo>
                    <a:pt x="2147" y="2928"/>
                    <a:pt x="2099" y="2976"/>
                    <a:pt x="2050" y="2976"/>
                  </a:cubicBezTo>
                  <a:cubicBezTo>
                    <a:pt x="1952" y="2928"/>
                    <a:pt x="1855" y="2928"/>
                    <a:pt x="1806" y="2732"/>
                  </a:cubicBezTo>
                  <a:cubicBezTo>
                    <a:pt x="1757" y="2586"/>
                    <a:pt x="1806" y="2391"/>
                    <a:pt x="1855" y="2245"/>
                  </a:cubicBezTo>
                  <a:cubicBezTo>
                    <a:pt x="2050" y="1854"/>
                    <a:pt x="2294" y="1464"/>
                    <a:pt x="2587" y="1122"/>
                  </a:cubicBezTo>
                  <a:cubicBezTo>
                    <a:pt x="2635" y="1025"/>
                    <a:pt x="2733" y="927"/>
                    <a:pt x="2782" y="879"/>
                  </a:cubicBezTo>
                  <a:close/>
                  <a:moveTo>
                    <a:pt x="1" y="0"/>
                  </a:moveTo>
                  <a:cubicBezTo>
                    <a:pt x="1" y="147"/>
                    <a:pt x="1" y="342"/>
                    <a:pt x="196" y="488"/>
                  </a:cubicBezTo>
                  <a:cubicBezTo>
                    <a:pt x="462" y="754"/>
                    <a:pt x="904" y="783"/>
                    <a:pt x="1294" y="783"/>
                  </a:cubicBezTo>
                  <a:cubicBezTo>
                    <a:pt x="1406" y="783"/>
                    <a:pt x="1513" y="781"/>
                    <a:pt x="1611" y="781"/>
                  </a:cubicBezTo>
                  <a:cubicBezTo>
                    <a:pt x="1903" y="732"/>
                    <a:pt x="2196" y="683"/>
                    <a:pt x="2489" y="635"/>
                  </a:cubicBezTo>
                  <a:lnTo>
                    <a:pt x="2489" y="635"/>
                  </a:lnTo>
                  <a:cubicBezTo>
                    <a:pt x="2343" y="830"/>
                    <a:pt x="2147" y="1025"/>
                    <a:pt x="2001" y="1220"/>
                  </a:cubicBezTo>
                  <a:cubicBezTo>
                    <a:pt x="1708" y="1610"/>
                    <a:pt x="1318" y="2098"/>
                    <a:pt x="1220" y="2586"/>
                  </a:cubicBezTo>
                  <a:cubicBezTo>
                    <a:pt x="1131" y="2988"/>
                    <a:pt x="1369" y="3226"/>
                    <a:pt x="1747" y="3226"/>
                  </a:cubicBezTo>
                  <a:cubicBezTo>
                    <a:pt x="1782" y="3226"/>
                    <a:pt x="1818" y="3224"/>
                    <a:pt x="1855" y="3220"/>
                  </a:cubicBezTo>
                  <a:cubicBezTo>
                    <a:pt x="2440" y="3172"/>
                    <a:pt x="2830" y="2781"/>
                    <a:pt x="3026" y="2245"/>
                  </a:cubicBezTo>
                  <a:lnTo>
                    <a:pt x="3074" y="2245"/>
                  </a:lnTo>
                  <a:cubicBezTo>
                    <a:pt x="3074" y="2293"/>
                    <a:pt x="3074" y="2342"/>
                    <a:pt x="3123" y="2391"/>
                  </a:cubicBezTo>
                  <a:cubicBezTo>
                    <a:pt x="3256" y="2832"/>
                    <a:pt x="3468" y="3234"/>
                    <a:pt x="3941" y="3234"/>
                  </a:cubicBezTo>
                  <a:cubicBezTo>
                    <a:pt x="3991" y="3234"/>
                    <a:pt x="4043" y="3230"/>
                    <a:pt x="4099" y="3220"/>
                  </a:cubicBezTo>
                  <a:cubicBezTo>
                    <a:pt x="4294" y="3172"/>
                    <a:pt x="4587" y="3074"/>
                    <a:pt x="4684" y="2879"/>
                  </a:cubicBezTo>
                  <a:cubicBezTo>
                    <a:pt x="4782" y="2635"/>
                    <a:pt x="4733" y="2342"/>
                    <a:pt x="4636" y="2147"/>
                  </a:cubicBezTo>
                  <a:cubicBezTo>
                    <a:pt x="4538" y="1757"/>
                    <a:pt x="4294" y="1366"/>
                    <a:pt x="4099" y="1025"/>
                  </a:cubicBezTo>
                  <a:lnTo>
                    <a:pt x="4099" y="1025"/>
                  </a:lnTo>
                  <a:cubicBezTo>
                    <a:pt x="4392" y="1122"/>
                    <a:pt x="4733" y="1171"/>
                    <a:pt x="5026" y="1220"/>
                  </a:cubicBezTo>
                  <a:cubicBezTo>
                    <a:pt x="5121" y="1231"/>
                    <a:pt x="5240" y="1239"/>
                    <a:pt x="5366" y="1239"/>
                  </a:cubicBezTo>
                  <a:cubicBezTo>
                    <a:pt x="5822" y="1239"/>
                    <a:pt x="6381" y="1131"/>
                    <a:pt x="6343" y="635"/>
                  </a:cubicBezTo>
                  <a:cubicBezTo>
                    <a:pt x="6294" y="196"/>
                    <a:pt x="5855" y="49"/>
                    <a:pt x="5416" y="0"/>
                  </a:cubicBezTo>
                  <a:lnTo>
                    <a:pt x="4587" y="0"/>
                  </a:lnTo>
                  <a:cubicBezTo>
                    <a:pt x="4440" y="0"/>
                    <a:pt x="4245" y="0"/>
                    <a:pt x="4050" y="49"/>
                  </a:cubicBezTo>
                  <a:cubicBezTo>
                    <a:pt x="4099" y="0"/>
                    <a:pt x="4099" y="0"/>
                    <a:pt x="4148" y="0"/>
                  </a:cubicBezTo>
                  <a:lnTo>
                    <a:pt x="3660" y="0"/>
                  </a:lnTo>
                  <a:cubicBezTo>
                    <a:pt x="3465" y="98"/>
                    <a:pt x="3318" y="196"/>
                    <a:pt x="3123" y="244"/>
                  </a:cubicBezTo>
                  <a:cubicBezTo>
                    <a:pt x="3026" y="293"/>
                    <a:pt x="2977" y="342"/>
                    <a:pt x="3026" y="342"/>
                  </a:cubicBezTo>
                  <a:cubicBezTo>
                    <a:pt x="2928" y="342"/>
                    <a:pt x="2879" y="391"/>
                    <a:pt x="2879" y="391"/>
                  </a:cubicBezTo>
                  <a:lnTo>
                    <a:pt x="2733" y="391"/>
                  </a:lnTo>
                  <a:cubicBezTo>
                    <a:pt x="2538" y="439"/>
                    <a:pt x="2391" y="488"/>
                    <a:pt x="2196" y="488"/>
                  </a:cubicBezTo>
                  <a:cubicBezTo>
                    <a:pt x="2001" y="513"/>
                    <a:pt x="1794" y="537"/>
                    <a:pt x="1586" y="537"/>
                  </a:cubicBezTo>
                  <a:cubicBezTo>
                    <a:pt x="1379" y="537"/>
                    <a:pt x="1172" y="513"/>
                    <a:pt x="977" y="439"/>
                  </a:cubicBezTo>
                  <a:cubicBezTo>
                    <a:pt x="830" y="391"/>
                    <a:pt x="684" y="293"/>
                    <a:pt x="635" y="147"/>
                  </a:cubicBezTo>
                  <a:cubicBezTo>
                    <a:pt x="635" y="98"/>
                    <a:pt x="586" y="49"/>
                    <a:pt x="5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 name="Google Shape;6912;p42">
              <a:extLst>
                <a:ext uri="{FF2B5EF4-FFF2-40B4-BE49-F238E27FC236}">
                  <a16:creationId xmlns:a16="http://schemas.microsoft.com/office/drawing/2014/main" id="{49AF83E4-08BA-4ED4-8434-67C88C393A77}"/>
                </a:ext>
              </a:extLst>
            </p:cNvPr>
            <p:cNvSpPr/>
            <p:nvPr/>
          </p:nvSpPr>
          <p:spPr>
            <a:xfrm>
              <a:off x="6900925" y="-296550"/>
              <a:ext cx="162225" cy="94150"/>
            </a:xfrm>
            <a:custGeom>
              <a:avLst/>
              <a:gdLst/>
              <a:ahLst/>
              <a:cxnLst/>
              <a:rect l="l" t="t" r="r" b="b"/>
              <a:pathLst>
                <a:path w="6489" h="3766" extrusionOk="0">
                  <a:moveTo>
                    <a:pt x="4757" y="199"/>
                  </a:moveTo>
                  <a:cubicBezTo>
                    <a:pt x="4988" y="199"/>
                    <a:pt x="5213" y="226"/>
                    <a:pt x="5416" y="293"/>
                  </a:cubicBezTo>
                  <a:cubicBezTo>
                    <a:pt x="5562" y="342"/>
                    <a:pt x="5659" y="439"/>
                    <a:pt x="5708" y="586"/>
                  </a:cubicBezTo>
                  <a:cubicBezTo>
                    <a:pt x="5757" y="683"/>
                    <a:pt x="5757" y="927"/>
                    <a:pt x="5659" y="1025"/>
                  </a:cubicBezTo>
                  <a:cubicBezTo>
                    <a:pt x="5616" y="1057"/>
                    <a:pt x="5552" y="1071"/>
                    <a:pt x="5475" y="1071"/>
                  </a:cubicBezTo>
                  <a:cubicBezTo>
                    <a:pt x="5205" y="1071"/>
                    <a:pt x="4787" y="906"/>
                    <a:pt x="4635" y="830"/>
                  </a:cubicBezTo>
                  <a:cubicBezTo>
                    <a:pt x="4342" y="732"/>
                    <a:pt x="4049" y="586"/>
                    <a:pt x="3757" y="439"/>
                  </a:cubicBezTo>
                  <a:cubicBezTo>
                    <a:pt x="3716" y="419"/>
                    <a:pt x="3659" y="407"/>
                    <a:pt x="3596" y="407"/>
                  </a:cubicBezTo>
                  <a:cubicBezTo>
                    <a:pt x="3506" y="407"/>
                    <a:pt x="3403" y="431"/>
                    <a:pt x="3318" y="488"/>
                  </a:cubicBezTo>
                  <a:cubicBezTo>
                    <a:pt x="3318" y="439"/>
                    <a:pt x="3318" y="439"/>
                    <a:pt x="3318" y="391"/>
                  </a:cubicBezTo>
                  <a:cubicBezTo>
                    <a:pt x="3366" y="415"/>
                    <a:pt x="3403" y="427"/>
                    <a:pt x="3434" y="427"/>
                  </a:cubicBezTo>
                  <a:cubicBezTo>
                    <a:pt x="3464" y="427"/>
                    <a:pt x="3488" y="415"/>
                    <a:pt x="3513" y="391"/>
                  </a:cubicBezTo>
                  <a:cubicBezTo>
                    <a:pt x="3864" y="295"/>
                    <a:pt x="4320" y="199"/>
                    <a:pt x="4757" y="199"/>
                  </a:cubicBezTo>
                  <a:close/>
                  <a:moveTo>
                    <a:pt x="2927" y="683"/>
                  </a:moveTo>
                  <a:lnTo>
                    <a:pt x="2927" y="683"/>
                  </a:lnTo>
                  <a:cubicBezTo>
                    <a:pt x="2781" y="976"/>
                    <a:pt x="2635" y="1269"/>
                    <a:pt x="2439" y="1562"/>
                  </a:cubicBezTo>
                  <a:cubicBezTo>
                    <a:pt x="2293" y="1805"/>
                    <a:pt x="2147" y="2049"/>
                    <a:pt x="1903" y="2293"/>
                  </a:cubicBezTo>
                  <a:cubicBezTo>
                    <a:pt x="1756" y="2440"/>
                    <a:pt x="1561" y="2635"/>
                    <a:pt x="1366" y="2684"/>
                  </a:cubicBezTo>
                  <a:cubicBezTo>
                    <a:pt x="1171" y="2684"/>
                    <a:pt x="976" y="2537"/>
                    <a:pt x="878" y="2391"/>
                  </a:cubicBezTo>
                  <a:cubicBezTo>
                    <a:pt x="829" y="2245"/>
                    <a:pt x="878" y="2098"/>
                    <a:pt x="976" y="1952"/>
                  </a:cubicBezTo>
                  <a:cubicBezTo>
                    <a:pt x="1269" y="1562"/>
                    <a:pt x="1756" y="1269"/>
                    <a:pt x="2196" y="1025"/>
                  </a:cubicBezTo>
                  <a:cubicBezTo>
                    <a:pt x="2439" y="927"/>
                    <a:pt x="2683" y="781"/>
                    <a:pt x="2927" y="683"/>
                  </a:cubicBezTo>
                  <a:close/>
                  <a:moveTo>
                    <a:pt x="3464" y="1074"/>
                  </a:moveTo>
                  <a:cubicBezTo>
                    <a:pt x="3854" y="1757"/>
                    <a:pt x="4196" y="2781"/>
                    <a:pt x="3610" y="3318"/>
                  </a:cubicBezTo>
                  <a:cubicBezTo>
                    <a:pt x="3610" y="3318"/>
                    <a:pt x="3562" y="3318"/>
                    <a:pt x="3562" y="3367"/>
                  </a:cubicBezTo>
                  <a:cubicBezTo>
                    <a:pt x="3464" y="3220"/>
                    <a:pt x="3415" y="3074"/>
                    <a:pt x="3415" y="2928"/>
                  </a:cubicBezTo>
                  <a:cubicBezTo>
                    <a:pt x="3366" y="2440"/>
                    <a:pt x="3366" y="2001"/>
                    <a:pt x="3415" y="1562"/>
                  </a:cubicBezTo>
                  <a:cubicBezTo>
                    <a:pt x="3415" y="1415"/>
                    <a:pt x="3464" y="1220"/>
                    <a:pt x="3464" y="1074"/>
                  </a:cubicBezTo>
                  <a:close/>
                  <a:moveTo>
                    <a:pt x="0" y="0"/>
                  </a:moveTo>
                  <a:cubicBezTo>
                    <a:pt x="0" y="0"/>
                    <a:pt x="0" y="49"/>
                    <a:pt x="0" y="49"/>
                  </a:cubicBezTo>
                  <a:cubicBezTo>
                    <a:pt x="122" y="659"/>
                    <a:pt x="752" y="795"/>
                    <a:pt x="1298" y="795"/>
                  </a:cubicBezTo>
                  <a:cubicBezTo>
                    <a:pt x="1407" y="795"/>
                    <a:pt x="1512" y="789"/>
                    <a:pt x="1610" y="781"/>
                  </a:cubicBezTo>
                  <a:lnTo>
                    <a:pt x="1903" y="781"/>
                  </a:lnTo>
                  <a:cubicBezTo>
                    <a:pt x="1903" y="781"/>
                    <a:pt x="1854" y="781"/>
                    <a:pt x="1805" y="830"/>
                  </a:cubicBezTo>
                  <a:cubicBezTo>
                    <a:pt x="1317" y="1122"/>
                    <a:pt x="683" y="1464"/>
                    <a:pt x="390" y="1952"/>
                  </a:cubicBezTo>
                  <a:cubicBezTo>
                    <a:pt x="98" y="2489"/>
                    <a:pt x="439" y="2928"/>
                    <a:pt x="976" y="3025"/>
                  </a:cubicBezTo>
                  <a:cubicBezTo>
                    <a:pt x="1049" y="3041"/>
                    <a:pt x="1121" y="3048"/>
                    <a:pt x="1192" y="3048"/>
                  </a:cubicBezTo>
                  <a:cubicBezTo>
                    <a:pt x="1791" y="3048"/>
                    <a:pt x="2335" y="2534"/>
                    <a:pt x="2683" y="2098"/>
                  </a:cubicBezTo>
                  <a:cubicBezTo>
                    <a:pt x="2732" y="2049"/>
                    <a:pt x="2732" y="2001"/>
                    <a:pt x="2781" y="1952"/>
                  </a:cubicBezTo>
                  <a:lnTo>
                    <a:pt x="2781" y="1952"/>
                  </a:lnTo>
                  <a:cubicBezTo>
                    <a:pt x="2732" y="2391"/>
                    <a:pt x="2732" y="2830"/>
                    <a:pt x="2879" y="3269"/>
                  </a:cubicBezTo>
                  <a:cubicBezTo>
                    <a:pt x="2947" y="3578"/>
                    <a:pt x="3160" y="3766"/>
                    <a:pt x="3433" y="3766"/>
                  </a:cubicBezTo>
                  <a:cubicBezTo>
                    <a:pt x="3549" y="3766"/>
                    <a:pt x="3675" y="3732"/>
                    <a:pt x="3806" y="3659"/>
                  </a:cubicBezTo>
                  <a:cubicBezTo>
                    <a:pt x="4440" y="3367"/>
                    <a:pt x="4586" y="2635"/>
                    <a:pt x="4440" y="2001"/>
                  </a:cubicBezTo>
                  <a:cubicBezTo>
                    <a:pt x="4391" y="1708"/>
                    <a:pt x="4293" y="1415"/>
                    <a:pt x="4147" y="1171"/>
                  </a:cubicBezTo>
                  <a:lnTo>
                    <a:pt x="4147" y="1171"/>
                  </a:lnTo>
                  <a:cubicBezTo>
                    <a:pt x="4521" y="1327"/>
                    <a:pt x="4915" y="1443"/>
                    <a:pt x="5290" y="1443"/>
                  </a:cubicBezTo>
                  <a:cubicBezTo>
                    <a:pt x="5503" y="1443"/>
                    <a:pt x="5709" y="1406"/>
                    <a:pt x="5903" y="1318"/>
                  </a:cubicBezTo>
                  <a:cubicBezTo>
                    <a:pt x="6342" y="1122"/>
                    <a:pt x="6489" y="537"/>
                    <a:pt x="6147" y="196"/>
                  </a:cubicBezTo>
                  <a:cubicBezTo>
                    <a:pt x="6099" y="98"/>
                    <a:pt x="6001" y="49"/>
                    <a:pt x="5903" y="0"/>
                  </a:cubicBezTo>
                  <a:lnTo>
                    <a:pt x="1854" y="0"/>
                  </a:lnTo>
                  <a:cubicBezTo>
                    <a:pt x="2147" y="98"/>
                    <a:pt x="2439" y="196"/>
                    <a:pt x="2732" y="293"/>
                  </a:cubicBezTo>
                  <a:cubicBezTo>
                    <a:pt x="2439" y="342"/>
                    <a:pt x="2147" y="391"/>
                    <a:pt x="1903" y="391"/>
                  </a:cubicBezTo>
                  <a:cubicBezTo>
                    <a:pt x="1793" y="403"/>
                    <a:pt x="1668" y="412"/>
                    <a:pt x="1540" y="412"/>
                  </a:cubicBezTo>
                  <a:cubicBezTo>
                    <a:pt x="1156" y="412"/>
                    <a:pt x="744" y="330"/>
                    <a:pt x="6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 name="Google Shape;6913;p42">
              <a:extLst>
                <a:ext uri="{FF2B5EF4-FFF2-40B4-BE49-F238E27FC236}">
                  <a16:creationId xmlns:a16="http://schemas.microsoft.com/office/drawing/2014/main" id="{60E29906-ED7D-4717-8B81-894A69C36097}"/>
                </a:ext>
              </a:extLst>
            </p:cNvPr>
            <p:cNvSpPr/>
            <p:nvPr/>
          </p:nvSpPr>
          <p:spPr>
            <a:xfrm>
              <a:off x="6987650" y="-211725"/>
              <a:ext cx="1100" cy="575"/>
            </a:xfrm>
            <a:custGeom>
              <a:avLst/>
              <a:gdLst/>
              <a:ahLst/>
              <a:cxnLst/>
              <a:rect l="l" t="t" r="r" b="b"/>
              <a:pathLst>
                <a:path w="44" h="23" extrusionOk="0">
                  <a:moveTo>
                    <a:pt x="11" y="1"/>
                  </a:moveTo>
                  <a:cubicBezTo>
                    <a:pt x="0" y="1"/>
                    <a:pt x="11" y="22"/>
                    <a:pt x="44" y="22"/>
                  </a:cubicBezTo>
                  <a:cubicBezTo>
                    <a:pt x="28" y="6"/>
                    <a:pt x="17" y="1"/>
                    <a:pt x="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 name="Google Shape;6914;p42">
              <a:extLst>
                <a:ext uri="{FF2B5EF4-FFF2-40B4-BE49-F238E27FC236}">
                  <a16:creationId xmlns:a16="http://schemas.microsoft.com/office/drawing/2014/main" id="{1579E249-5533-4EE0-8F46-B4019ED03B1B}"/>
                </a:ext>
              </a:extLst>
            </p:cNvPr>
            <p:cNvSpPr/>
            <p:nvPr/>
          </p:nvSpPr>
          <p:spPr>
            <a:xfrm>
              <a:off x="7305850" y="-296550"/>
              <a:ext cx="160550" cy="84175"/>
            </a:xfrm>
            <a:custGeom>
              <a:avLst/>
              <a:gdLst/>
              <a:ahLst/>
              <a:cxnLst/>
              <a:rect l="l" t="t" r="r" b="b"/>
              <a:pathLst>
                <a:path w="6422" h="3367" extrusionOk="0">
                  <a:moveTo>
                    <a:pt x="4709" y="292"/>
                  </a:moveTo>
                  <a:cubicBezTo>
                    <a:pt x="5138" y="292"/>
                    <a:pt x="5675" y="327"/>
                    <a:pt x="5758" y="781"/>
                  </a:cubicBezTo>
                  <a:cubicBezTo>
                    <a:pt x="5806" y="927"/>
                    <a:pt x="5758" y="927"/>
                    <a:pt x="5611" y="927"/>
                  </a:cubicBezTo>
                  <a:cubicBezTo>
                    <a:pt x="5367" y="927"/>
                    <a:pt x="5123" y="879"/>
                    <a:pt x="4928" y="781"/>
                  </a:cubicBezTo>
                  <a:cubicBezTo>
                    <a:pt x="4538" y="683"/>
                    <a:pt x="4148" y="586"/>
                    <a:pt x="3757" y="439"/>
                  </a:cubicBezTo>
                  <a:cubicBezTo>
                    <a:pt x="4001" y="391"/>
                    <a:pt x="4245" y="342"/>
                    <a:pt x="4489" y="293"/>
                  </a:cubicBezTo>
                  <a:cubicBezTo>
                    <a:pt x="4557" y="293"/>
                    <a:pt x="4631" y="292"/>
                    <a:pt x="4709" y="292"/>
                  </a:cubicBezTo>
                  <a:close/>
                  <a:moveTo>
                    <a:pt x="3513" y="1171"/>
                  </a:moveTo>
                  <a:lnTo>
                    <a:pt x="3513" y="1171"/>
                  </a:lnTo>
                  <a:cubicBezTo>
                    <a:pt x="3660" y="1464"/>
                    <a:pt x="3855" y="1708"/>
                    <a:pt x="3952" y="2001"/>
                  </a:cubicBezTo>
                  <a:cubicBezTo>
                    <a:pt x="4001" y="2098"/>
                    <a:pt x="4294" y="2879"/>
                    <a:pt x="4099" y="2879"/>
                  </a:cubicBezTo>
                  <a:cubicBezTo>
                    <a:pt x="4001" y="2879"/>
                    <a:pt x="3855" y="2635"/>
                    <a:pt x="3855" y="2586"/>
                  </a:cubicBezTo>
                  <a:cubicBezTo>
                    <a:pt x="3708" y="2342"/>
                    <a:pt x="3660" y="2098"/>
                    <a:pt x="3611" y="1854"/>
                  </a:cubicBezTo>
                  <a:cubicBezTo>
                    <a:pt x="3562" y="1659"/>
                    <a:pt x="3513" y="1415"/>
                    <a:pt x="3513" y="1171"/>
                  </a:cubicBezTo>
                  <a:close/>
                  <a:moveTo>
                    <a:pt x="2782" y="976"/>
                  </a:moveTo>
                  <a:cubicBezTo>
                    <a:pt x="2782" y="1269"/>
                    <a:pt x="2733" y="1562"/>
                    <a:pt x="2635" y="1805"/>
                  </a:cubicBezTo>
                  <a:cubicBezTo>
                    <a:pt x="2586" y="2098"/>
                    <a:pt x="2391" y="2830"/>
                    <a:pt x="2050" y="2879"/>
                  </a:cubicBezTo>
                  <a:cubicBezTo>
                    <a:pt x="2016" y="2888"/>
                    <a:pt x="1987" y="2893"/>
                    <a:pt x="1962" y="2893"/>
                  </a:cubicBezTo>
                  <a:cubicBezTo>
                    <a:pt x="1727" y="2893"/>
                    <a:pt x="1815" y="2518"/>
                    <a:pt x="1903" y="2342"/>
                  </a:cubicBezTo>
                  <a:cubicBezTo>
                    <a:pt x="2050" y="1952"/>
                    <a:pt x="2294" y="1562"/>
                    <a:pt x="2586" y="1220"/>
                  </a:cubicBezTo>
                  <a:cubicBezTo>
                    <a:pt x="2635" y="1171"/>
                    <a:pt x="2733" y="1074"/>
                    <a:pt x="2782" y="976"/>
                  </a:cubicBezTo>
                  <a:close/>
                  <a:moveTo>
                    <a:pt x="49" y="0"/>
                  </a:moveTo>
                  <a:cubicBezTo>
                    <a:pt x="1" y="196"/>
                    <a:pt x="49" y="391"/>
                    <a:pt x="196" y="537"/>
                  </a:cubicBezTo>
                  <a:cubicBezTo>
                    <a:pt x="448" y="825"/>
                    <a:pt x="887" y="901"/>
                    <a:pt x="1296" y="901"/>
                  </a:cubicBezTo>
                  <a:cubicBezTo>
                    <a:pt x="1440" y="901"/>
                    <a:pt x="1581" y="891"/>
                    <a:pt x="1708" y="879"/>
                  </a:cubicBezTo>
                  <a:cubicBezTo>
                    <a:pt x="1903" y="879"/>
                    <a:pt x="2099" y="830"/>
                    <a:pt x="2294" y="830"/>
                  </a:cubicBezTo>
                  <a:cubicBezTo>
                    <a:pt x="2196" y="927"/>
                    <a:pt x="2099" y="1025"/>
                    <a:pt x="2050" y="1122"/>
                  </a:cubicBezTo>
                  <a:cubicBezTo>
                    <a:pt x="1708" y="1513"/>
                    <a:pt x="1367" y="2001"/>
                    <a:pt x="1220" y="2537"/>
                  </a:cubicBezTo>
                  <a:cubicBezTo>
                    <a:pt x="1123" y="2976"/>
                    <a:pt x="1367" y="3318"/>
                    <a:pt x="1855" y="3367"/>
                  </a:cubicBezTo>
                  <a:cubicBezTo>
                    <a:pt x="2489" y="3367"/>
                    <a:pt x="2830" y="2879"/>
                    <a:pt x="3074" y="2342"/>
                  </a:cubicBezTo>
                  <a:cubicBezTo>
                    <a:pt x="3074" y="2342"/>
                    <a:pt x="3074" y="2293"/>
                    <a:pt x="3074" y="2245"/>
                  </a:cubicBezTo>
                  <a:cubicBezTo>
                    <a:pt x="3074" y="2293"/>
                    <a:pt x="3074" y="2293"/>
                    <a:pt x="3123" y="2342"/>
                  </a:cubicBezTo>
                  <a:cubicBezTo>
                    <a:pt x="3216" y="2809"/>
                    <a:pt x="3489" y="3321"/>
                    <a:pt x="4025" y="3321"/>
                  </a:cubicBezTo>
                  <a:cubicBezTo>
                    <a:pt x="4049" y="3321"/>
                    <a:pt x="4074" y="3320"/>
                    <a:pt x="4099" y="3318"/>
                  </a:cubicBezTo>
                  <a:cubicBezTo>
                    <a:pt x="5221" y="3220"/>
                    <a:pt x="4684" y="1952"/>
                    <a:pt x="4148" y="1074"/>
                  </a:cubicBezTo>
                  <a:lnTo>
                    <a:pt x="4148" y="1074"/>
                  </a:lnTo>
                  <a:cubicBezTo>
                    <a:pt x="4599" y="1232"/>
                    <a:pt x="5135" y="1369"/>
                    <a:pt x="5565" y="1369"/>
                  </a:cubicBezTo>
                  <a:cubicBezTo>
                    <a:pt x="6064" y="1369"/>
                    <a:pt x="6422" y="1185"/>
                    <a:pt x="6343" y="635"/>
                  </a:cubicBezTo>
                  <a:cubicBezTo>
                    <a:pt x="6294" y="293"/>
                    <a:pt x="6050" y="98"/>
                    <a:pt x="5758" y="0"/>
                  </a:cubicBezTo>
                  <a:lnTo>
                    <a:pt x="2001" y="0"/>
                  </a:lnTo>
                  <a:cubicBezTo>
                    <a:pt x="2099" y="49"/>
                    <a:pt x="2245" y="98"/>
                    <a:pt x="2391" y="147"/>
                  </a:cubicBezTo>
                  <a:cubicBezTo>
                    <a:pt x="2489" y="196"/>
                    <a:pt x="2586" y="244"/>
                    <a:pt x="2635" y="293"/>
                  </a:cubicBezTo>
                  <a:cubicBezTo>
                    <a:pt x="2286" y="388"/>
                    <a:pt x="1895" y="463"/>
                    <a:pt x="1530" y="463"/>
                  </a:cubicBezTo>
                  <a:cubicBezTo>
                    <a:pt x="1334" y="463"/>
                    <a:pt x="1146" y="442"/>
                    <a:pt x="976" y="391"/>
                  </a:cubicBezTo>
                  <a:cubicBezTo>
                    <a:pt x="830" y="342"/>
                    <a:pt x="684" y="244"/>
                    <a:pt x="635" y="98"/>
                  </a:cubicBezTo>
                  <a:cubicBezTo>
                    <a:pt x="635" y="98"/>
                    <a:pt x="635" y="49"/>
                    <a:pt x="6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 name="Google Shape;6915;p42">
              <a:extLst>
                <a:ext uri="{FF2B5EF4-FFF2-40B4-BE49-F238E27FC236}">
                  <a16:creationId xmlns:a16="http://schemas.microsoft.com/office/drawing/2014/main" id="{76F26746-EE77-499A-BE3D-DABC362B6DE8}"/>
                </a:ext>
              </a:extLst>
            </p:cNvPr>
            <p:cNvSpPr/>
            <p:nvPr/>
          </p:nvSpPr>
          <p:spPr>
            <a:xfrm>
              <a:off x="7712000" y="-296550"/>
              <a:ext cx="163475" cy="94150"/>
            </a:xfrm>
            <a:custGeom>
              <a:avLst/>
              <a:gdLst/>
              <a:ahLst/>
              <a:cxnLst/>
              <a:rect l="l" t="t" r="r" b="b"/>
              <a:pathLst>
                <a:path w="6539" h="3766" extrusionOk="0">
                  <a:moveTo>
                    <a:pt x="4793" y="199"/>
                  </a:moveTo>
                  <a:cubicBezTo>
                    <a:pt x="5017" y="199"/>
                    <a:pt x="5231" y="226"/>
                    <a:pt x="5416" y="293"/>
                  </a:cubicBezTo>
                  <a:cubicBezTo>
                    <a:pt x="5563" y="342"/>
                    <a:pt x="5709" y="439"/>
                    <a:pt x="5758" y="586"/>
                  </a:cubicBezTo>
                  <a:cubicBezTo>
                    <a:pt x="5807" y="683"/>
                    <a:pt x="5807" y="927"/>
                    <a:pt x="5660" y="1025"/>
                  </a:cubicBezTo>
                  <a:cubicBezTo>
                    <a:pt x="5617" y="1057"/>
                    <a:pt x="5555" y="1071"/>
                    <a:pt x="5482" y="1071"/>
                  </a:cubicBezTo>
                  <a:cubicBezTo>
                    <a:pt x="5223" y="1071"/>
                    <a:pt x="4826" y="906"/>
                    <a:pt x="4636" y="830"/>
                  </a:cubicBezTo>
                  <a:cubicBezTo>
                    <a:pt x="4343" y="732"/>
                    <a:pt x="4050" y="586"/>
                    <a:pt x="3758" y="439"/>
                  </a:cubicBezTo>
                  <a:cubicBezTo>
                    <a:pt x="3709" y="391"/>
                    <a:pt x="3611" y="391"/>
                    <a:pt x="3562" y="391"/>
                  </a:cubicBezTo>
                  <a:cubicBezTo>
                    <a:pt x="3914" y="295"/>
                    <a:pt x="4370" y="199"/>
                    <a:pt x="4793" y="199"/>
                  </a:cubicBezTo>
                  <a:close/>
                  <a:moveTo>
                    <a:pt x="2928" y="683"/>
                  </a:moveTo>
                  <a:cubicBezTo>
                    <a:pt x="2831" y="976"/>
                    <a:pt x="2635" y="1269"/>
                    <a:pt x="2489" y="1562"/>
                  </a:cubicBezTo>
                  <a:cubicBezTo>
                    <a:pt x="2294" y="1805"/>
                    <a:pt x="2148" y="2049"/>
                    <a:pt x="1952" y="2293"/>
                  </a:cubicBezTo>
                  <a:cubicBezTo>
                    <a:pt x="1806" y="2440"/>
                    <a:pt x="1611" y="2635"/>
                    <a:pt x="1367" y="2684"/>
                  </a:cubicBezTo>
                  <a:cubicBezTo>
                    <a:pt x="1221" y="2684"/>
                    <a:pt x="977" y="2537"/>
                    <a:pt x="879" y="2391"/>
                  </a:cubicBezTo>
                  <a:cubicBezTo>
                    <a:pt x="830" y="2245"/>
                    <a:pt x="879" y="2098"/>
                    <a:pt x="977" y="1952"/>
                  </a:cubicBezTo>
                  <a:cubicBezTo>
                    <a:pt x="1269" y="1562"/>
                    <a:pt x="1757" y="1269"/>
                    <a:pt x="2196" y="1074"/>
                  </a:cubicBezTo>
                  <a:cubicBezTo>
                    <a:pt x="2440" y="927"/>
                    <a:pt x="2684" y="781"/>
                    <a:pt x="2928" y="683"/>
                  </a:cubicBezTo>
                  <a:close/>
                  <a:moveTo>
                    <a:pt x="3465" y="1074"/>
                  </a:moveTo>
                  <a:cubicBezTo>
                    <a:pt x="3855" y="1757"/>
                    <a:pt x="4197" y="2781"/>
                    <a:pt x="3611" y="3318"/>
                  </a:cubicBezTo>
                  <a:cubicBezTo>
                    <a:pt x="3611" y="3318"/>
                    <a:pt x="3611" y="3318"/>
                    <a:pt x="3562" y="3367"/>
                  </a:cubicBezTo>
                  <a:cubicBezTo>
                    <a:pt x="3514" y="3172"/>
                    <a:pt x="3465" y="3074"/>
                    <a:pt x="3416" y="2928"/>
                  </a:cubicBezTo>
                  <a:cubicBezTo>
                    <a:pt x="3367" y="2440"/>
                    <a:pt x="3416" y="2001"/>
                    <a:pt x="3416" y="1562"/>
                  </a:cubicBezTo>
                  <a:cubicBezTo>
                    <a:pt x="3465" y="1415"/>
                    <a:pt x="3465" y="1220"/>
                    <a:pt x="3465" y="1074"/>
                  </a:cubicBezTo>
                  <a:close/>
                  <a:moveTo>
                    <a:pt x="1" y="0"/>
                  </a:moveTo>
                  <a:cubicBezTo>
                    <a:pt x="1" y="0"/>
                    <a:pt x="1" y="49"/>
                    <a:pt x="1" y="49"/>
                  </a:cubicBezTo>
                  <a:cubicBezTo>
                    <a:pt x="123" y="659"/>
                    <a:pt x="787" y="795"/>
                    <a:pt x="1316" y="795"/>
                  </a:cubicBezTo>
                  <a:cubicBezTo>
                    <a:pt x="1421" y="795"/>
                    <a:pt x="1522" y="789"/>
                    <a:pt x="1611" y="781"/>
                  </a:cubicBezTo>
                  <a:lnTo>
                    <a:pt x="1855" y="781"/>
                  </a:lnTo>
                  <a:cubicBezTo>
                    <a:pt x="1318" y="1074"/>
                    <a:pt x="733" y="1464"/>
                    <a:pt x="391" y="1952"/>
                  </a:cubicBezTo>
                  <a:cubicBezTo>
                    <a:pt x="99" y="2489"/>
                    <a:pt x="440" y="2928"/>
                    <a:pt x="977" y="3025"/>
                  </a:cubicBezTo>
                  <a:cubicBezTo>
                    <a:pt x="1055" y="3041"/>
                    <a:pt x="1131" y="3048"/>
                    <a:pt x="1205" y="3048"/>
                  </a:cubicBezTo>
                  <a:cubicBezTo>
                    <a:pt x="1831" y="3048"/>
                    <a:pt x="2336" y="2534"/>
                    <a:pt x="2684" y="2098"/>
                  </a:cubicBezTo>
                  <a:cubicBezTo>
                    <a:pt x="2733" y="2049"/>
                    <a:pt x="2733" y="2001"/>
                    <a:pt x="2782" y="1952"/>
                  </a:cubicBezTo>
                  <a:cubicBezTo>
                    <a:pt x="2782" y="2391"/>
                    <a:pt x="2782" y="2830"/>
                    <a:pt x="2879" y="3269"/>
                  </a:cubicBezTo>
                  <a:cubicBezTo>
                    <a:pt x="2948" y="3578"/>
                    <a:pt x="3161" y="3766"/>
                    <a:pt x="3434" y="3766"/>
                  </a:cubicBezTo>
                  <a:cubicBezTo>
                    <a:pt x="3550" y="3766"/>
                    <a:pt x="3676" y="3732"/>
                    <a:pt x="3806" y="3659"/>
                  </a:cubicBezTo>
                  <a:cubicBezTo>
                    <a:pt x="4441" y="3367"/>
                    <a:pt x="4587" y="2635"/>
                    <a:pt x="4441" y="2001"/>
                  </a:cubicBezTo>
                  <a:cubicBezTo>
                    <a:pt x="4392" y="1708"/>
                    <a:pt x="4294" y="1464"/>
                    <a:pt x="4197" y="1171"/>
                  </a:cubicBezTo>
                  <a:lnTo>
                    <a:pt x="4197" y="1171"/>
                  </a:lnTo>
                  <a:cubicBezTo>
                    <a:pt x="4571" y="1327"/>
                    <a:pt x="4964" y="1443"/>
                    <a:pt x="5327" y="1443"/>
                  </a:cubicBezTo>
                  <a:cubicBezTo>
                    <a:pt x="5532" y="1443"/>
                    <a:pt x="5728" y="1406"/>
                    <a:pt x="5904" y="1318"/>
                  </a:cubicBezTo>
                  <a:cubicBezTo>
                    <a:pt x="6343" y="1122"/>
                    <a:pt x="6539" y="537"/>
                    <a:pt x="6197" y="196"/>
                  </a:cubicBezTo>
                  <a:cubicBezTo>
                    <a:pt x="6099" y="98"/>
                    <a:pt x="6002" y="49"/>
                    <a:pt x="5904" y="0"/>
                  </a:cubicBezTo>
                  <a:lnTo>
                    <a:pt x="1855" y="0"/>
                  </a:lnTo>
                  <a:cubicBezTo>
                    <a:pt x="2148" y="98"/>
                    <a:pt x="2440" y="196"/>
                    <a:pt x="2733" y="293"/>
                  </a:cubicBezTo>
                  <a:cubicBezTo>
                    <a:pt x="2440" y="342"/>
                    <a:pt x="2196" y="391"/>
                    <a:pt x="1904" y="391"/>
                  </a:cubicBezTo>
                  <a:cubicBezTo>
                    <a:pt x="1806" y="403"/>
                    <a:pt x="1687" y="412"/>
                    <a:pt x="1561" y="412"/>
                  </a:cubicBezTo>
                  <a:cubicBezTo>
                    <a:pt x="1184" y="412"/>
                    <a:pt x="745" y="330"/>
                    <a:pt x="6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 name="Google Shape;6916;p42">
              <a:extLst>
                <a:ext uri="{FF2B5EF4-FFF2-40B4-BE49-F238E27FC236}">
                  <a16:creationId xmlns:a16="http://schemas.microsoft.com/office/drawing/2014/main" id="{ACB8D7E7-56B4-435D-A082-0BB90E196998}"/>
                </a:ext>
              </a:extLst>
            </p:cNvPr>
            <p:cNvSpPr/>
            <p:nvPr/>
          </p:nvSpPr>
          <p:spPr>
            <a:xfrm>
              <a:off x="7794950" y="-286800"/>
              <a:ext cx="3675" cy="2475"/>
            </a:xfrm>
            <a:custGeom>
              <a:avLst/>
              <a:gdLst/>
              <a:ahLst/>
              <a:cxnLst/>
              <a:rect l="l" t="t" r="r" b="b"/>
              <a:pathLst>
                <a:path w="147" h="99" extrusionOk="0">
                  <a:moveTo>
                    <a:pt x="49" y="1"/>
                  </a:moveTo>
                  <a:cubicBezTo>
                    <a:pt x="49" y="49"/>
                    <a:pt x="1" y="49"/>
                    <a:pt x="1" y="98"/>
                  </a:cubicBezTo>
                  <a:cubicBezTo>
                    <a:pt x="49" y="49"/>
                    <a:pt x="98" y="49"/>
                    <a:pt x="147" y="49"/>
                  </a:cubicBezTo>
                  <a:cubicBezTo>
                    <a:pt x="147" y="49"/>
                    <a:pt x="98" y="49"/>
                    <a:pt x="4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 name="Google Shape;6917;p42">
              <a:extLst>
                <a:ext uri="{FF2B5EF4-FFF2-40B4-BE49-F238E27FC236}">
                  <a16:creationId xmlns:a16="http://schemas.microsoft.com/office/drawing/2014/main" id="{D4C4BDDB-55CC-41B1-B07B-A59D6DD4C9E6}"/>
                </a:ext>
              </a:extLst>
            </p:cNvPr>
            <p:cNvSpPr/>
            <p:nvPr/>
          </p:nvSpPr>
          <p:spPr>
            <a:xfrm>
              <a:off x="5109175" y="-152300"/>
              <a:ext cx="164475" cy="159550"/>
            </a:xfrm>
            <a:custGeom>
              <a:avLst/>
              <a:gdLst/>
              <a:ahLst/>
              <a:cxnLst/>
              <a:rect l="l" t="t" r="r" b="b"/>
              <a:pathLst>
                <a:path w="6579" h="6382" extrusionOk="0">
                  <a:moveTo>
                    <a:pt x="2977" y="426"/>
                  </a:moveTo>
                  <a:cubicBezTo>
                    <a:pt x="3026" y="573"/>
                    <a:pt x="3074" y="670"/>
                    <a:pt x="3123" y="865"/>
                  </a:cubicBezTo>
                  <a:cubicBezTo>
                    <a:pt x="3172" y="1305"/>
                    <a:pt x="3172" y="1744"/>
                    <a:pt x="3123" y="2231"/>
                  </a:cubicBezTo>
                  <a:cubicBezTo>
                    <a:pt x="3123" y="2378"/>
                    <a:pt x="3074" y="2524"/>
                    <a:pt x="3074" y="2671"/>
                  </a:cubicBezTo>
                  <a:cubicBezTo>
                    <a:pt x="2684" y="1988"/>
                    <a:pt x="2343" y="963"/>
                    <a:pt x="2928" y="426"/>
                  </a:cubicBezTo>
                  <a:close/>
                  <a:moveTo>
                    <a:pt x="5251" y="1100"/>
                  </a:moveTo>
                  <a:cubicBezTo>
                    <a:pt x="5418" y="1100"/>
                    <a:pt x="5576" y="1227"/>
                    <a:pt x="5660" y="1353"/>
                  </a:cubicBezTo>
                  <a:cubicBezTo>
                    <a:pt x="5709" y="1500"/>
                    <a:pt x="5660" y="1695"/>
                    <a:pt x="5563" y="1792"/>
                  </a:cubicBezTo>
                  <a:cubicBezTo>
                    <a:pt x="5270" y="2183"/>
                    <a:pt x="4782" y="2475"/>
                    <a:pt x="4343" y="2719"/>
                  </a:cubicBezTo>
                  <a:cubicBezTo>
                    <a:pt x="4099" y="2817"/>
                    <a:pt x="3855" y="2963"/>
                    <a:pt x="3611" y="3061"/>
                  </a:cubicBezTo>
                  <a:cubicBezTo>
                    <a:pt x="3757" y="2768"/>
                    <a:pt x="3904" y="2475"/>
                    <a:pt x="4099" y="2183"/>
                  </a:cubicBezTo>
                  <a:cubicBezTo>
                    <a:pt x="4245" y="1939"/>
                    <a:pt x="4392" y="1695"/>
                    <a:pt x="4636" y="1500"/>
                  </a:cubicBezTo>
                  <a:cubicBezTo>
                    <a:pt x="4733" y="1353"/>
                    <a:pt x="4977" y="1109"/>
                    <a:pt x="5172" y="1109"/>
                  </a:cubicBezTo>
                  <a:cubicBezTo>
                    <a:pt x="5198" y="1103"/>
                    <a:pt x="5225" y="1100"/>
                    <a:pt x="5251" y="1100"/>
                  </a:cubicBezTo>
                  <a:close/>
                  <a:moveTo>
                    <a:pt x="3221" y="3305"/>
                  </a:moveTo>
                  <a:cubicBezTo>
                    <a:pt x="3221" y="3305"/>
                    <a:pt x="3172" y="3305"/>
                    <a:pt x="3172" y="3354"/>
                  </a:cubicBezTo>
                  <a:lnTo>
                    <a:pt x="3074" y="3354"/>
                  </a:lnTo>
                  <a:cubicBezTo>
                    <a:pt x="3123" y="3305"/>
                    <a:pt x="3172" y="3305"/>
                    <a:pt x="3221" y="3305"/>
                  </a:cubicBezTo>
                  <a:close/>
                  <a:moveTo>
                    <a:pt x="1039" y="2679"/>
                  </a:moveTo>
                  <a:cubicBezTo>
                    <a:pt x="1307" y="2679"/>
                    <a:pt x="1747" y="2875"/>
                    <a:pt x="1904" y="2914"/>
                  </a:cubicBezTo>
                  <a:cubicBezTo>
                    <a:pt x="2196" y="3061"/>
                    <a:pt x="2489" y="3158"/>
                    <a:pt x="2782" y="3354"/>
                  </a:cubicBezTo>
                  <a:lnTo>
                    <a:pt x="2977" y="3354"/>
                  </a:lnTo>
                  <a:cubicBezTo>
                    <a:pt x="2626" y="3449"/>
                    <a:pt x="2191" y="3545"/>
                    <a:pt x="1768" y="3545"/>
                  </a:cubicBezTo>
                  <a:cubicBezTo>
                    <a:pt x="1545" y="3545"/>
                    <a:pt x="1325" y="3519"/>
                    <a:pt x="1123" y="3451"/>
                  </a:cubicBezTo>
                  <a:cubicBezTo>
                    <a:pt x="977" y="3402"/>
                    <a:pt x="879" y="3305"/>
                    <a:pt x="781" y="3158"/>
                  </a:cubicBezTo>
                  <a:cubicBezTo>
                    <a:pt x="781" y="3061"/>
                    <a:pt x="781" y="2817"/>
                    <a:pt x="879" y="2719"/>
                  </a:cubicBezTo>
                  <a:cubicBezTo>
                    <a:pt x="917" y="2691"/>
                    <a:pt x="973" y="2679"/>
                    <a:pt x="1039" y="2679"/>
                  </a:cubicBezTo>
                  <a:close/>
                  <a:moveTo>
                    <a:pt x="4983" y="3334"/>
                  </a:moveTo>
                  <a:cubicBezTo>
                    <a:pt x="5400" y="3334"/>
                    <a:pt x="5878" y="3429"/>
                    <a:pt x="5953" y="3841"/>
                  </a:cubicBezTo>
                  <a:cubicBezTo>
                    <a:pt x="5953" y="3988"/>
                    <a:pt x="5904" y="3988"/>
                    <a:pt x="5807" y="3988"/>
                  </a:cubicBezTo>
                  <a:cubicBezTo>
                    <a:pt x="5563" y="3988"/>
                    <a:pt x="5319" y="3939"/>
                    <a:pt x="5075" y="3890"/>
                  </a:cubicBezTo>
                  <a:cubicBezTo>
                    <a:pt x="4636" y="3793"/>
                    <a:pt x="4245" y="3646"/>
                    <a:pt x="3806" y="3451"/>
                  </a:cubicBezTo>
                  <a:cubicBezTo>
                    <a:pt x="4099" y="3402"/>
                    <a:pt x="4392" y="3354"/>
                    <a:pt x="4636" y="3354"/>
                  </a:cubicBezTo>
                  <a:cubicBezTo>
                    <a:pt x="4737" y="3342"/>
                    <a:pt x="4857" y="3334"/>
                    <a:pt x="4983" y="3334"/>
                  </a:cubicBezTo>
                  <a:close/>
                  <a:moveTo>
                    <a:pt x="3660" y="4232"/>
                  </a:moveTo>
                  <a:cubicBezTo>
                    <a:pt x="3855" y="4524"/>
                    <a:pt x="4001" y="4768"/>
                    <a:pt x="4099" y="5061"/>
                  </a:cubicBezTo>
                  <a:cubicBezTo>
                    <a:pt x="4197" y="5256"/>
                    <a:pt x="4294" y="5500"/>
                    <a:pt x="4343" y="5744"/>
                  </a:cubicBezTo>
                  <a:cubicBezTo>
                    <a:pt x="4343" y="5842"/>
                    <a:pt x="4294" y="5890"/>
                    <a:pt x="4294" y="5988"/>
                  </a:cubicBezTo>
                  <a:cubicBezTo>
                    <a:pt x="3953" y="5744"/>
                    <a:pt x="3855" y="5305"/>
                    <a:pt x="3757" y="4915"/>
                  </a:cubicBezTo>
                  <a:cubicBezTo>
                    <a:pt x="3709" y="4671"/>
                    <a:pt x="3709" y="4476"/>
                    <a:pt x="3660" y="4232"/>
                  </a:cubicBezTo>
                  <a:close/>
                  <a:moveTo>
                    <a:pt x="2977" y="3988"/>
                  </a:moveTo>
                  <a:lnTo>
                    <a:pt x="2977" y="3988"/>
                  </a:lnTo>
                  <a:cubicBezTo>
                    <a:pt x="2928" y="4329"/>
                    <a:pt x="2879" y="4622"/>
                    <a:pt x="2782" y="4915"/>
                  </a:cubicBezTo>
                  <a:cubicBezTo>
                    <a:pt x="2733" y="5159"/>
                    <a:pt x="2635" y="5403"/>
                    <a:pt x="2538" y="5647"/>
                  </a:cubicBezTo>
                  <a:cubicBezTo>
                    <a:pt x="2489" y="5744"/>
                    <a:pt x="2343" y="5988"/>
                    <a:pt x="2196" y="5988"/>
                  </a:cubicBezTo>
                  <a:cubicBezTo>
                    <a:pt x="2180" y="5990"/>
                    <a:pt x="2165" y="5991"/>
                    <a:pt x="2151" y="5991"/>
                  </a:cubicBezTo>
                  <a:cubicBezTo>
                    <a:pt x="1868" y="5991"/>
                    <a:pt x="2003" y="5542"/>
                    <a:pt x="2050" y="5403"/>
                  </a:cubicBezTo>
                  <a:cubicBezTo>
                    <a:pt x="2196" y="5012"/>
                    <a:pt x="2489" y="4622"/>
                    <a:pt x="2733" y="4281"/>
                  </a:cubicBezTo>
                  <a:cubicBezTo>
                    <a:pt x="2782" y="4183"/>
                    <a:pt x="2879" y="4085"/>
                    <a:pt x="2977" y="3988"/>
                  </a:cubicBezTo>
                  <a:close/>
                  <a:moveTo>
                    <a:pt x="3099" y="0"/>
                  </a:moveTo>
                  <a:cubicBezTo>
                    <a:pt x="2985" y="0"/>
                    <a:pt x="2861" y="28"/>
                    <a:pt x="2733" y="85"/>
                  </a:cubicBezTo>
                  <a:cubicBezTo>
                    <a:pt x="2099" y="378"/>
                    <a:pt x="1952" y="1109"/>
                    <a:pt x="2099" y="1744"/>
                  </a:cubicBezTo>
                  <a:cubicBezTo>
                    <a:pt x="2147" y="2036"/>
                    <a:pt x="2245" y="2329"/>
                    <a:pt x="2343" y="2573"/>
                  </a:cubicBezTo>
                  <a:cubicBezTo>
                    <a:pt x="1969" y="2417"/>
                    <a:pt x="1575" y="2301"/>
                    <a:pt x="1212" y="2301"/>
                  </a:cubicBezTo>
                  <a:cubicBezTo>
                    <a:pt x="1007" y="2301"/>
                    <a:pt x="811" y="2338"/>
                    <a:pt x="635" y="2427"/>
                  </a:cubicBezTo>
                  <a:cubicBezTo>
                    <a:pt x="196" y="2622"/>
                    <a:pt x="1" y="3207"/>
                    <a:pt x="342" y="3597"/>
                  </a:cubicBezTo>
                  <a:cubicBezTo>
                    <a:pt x="626" y="3845"/>
                    <a:pt x="1037" y="3913"/>
                    <a:pt x="1428" y="3913"/>
                  </a:cubicBezTo>
                  <a:cubicBezTo>
                    <a:pt x="1576" y="3913"/>
                    <a:pt x="1721" y="3904"/>
                    <a:pt x="1855" y="3890"/>
                  </a:cubicBezTo>
                  <a:cubicBezTo>
                    <a:pt x="2050" y="3890"/>
                    <a:pt x="2294" y="3890"/>
                    <a:pt x="2489" y="3841"/>
                  </a:cubicBezTo>
                  <a:lnTo>
                    <a:pt x="2489" y="3841"/>
                  </a:lnTo>
                  <a:cubicBezTo>
                    <a:pt x="2050" y="4329"/>
                    <a:pt x="1562" y="4964"/>
                    <a:pt x="1416" y="5598"/>
                  </a:cubicBezTo>
                  <a:cubicBezTo>
                    <a:pt x="1269" y="6037"/>
                    <a:pt x="1513" y="6330"/>
                    <a:pt x="2001" y="6378"/>
                  </a:cubicBezTo>
                  <a:cubicBezTo>
                    <a:pt x="2028" y="6381"/>
                    <a:pt x="2055" y="6382"/>
                    <a:pt x="2082" y="6382"/>
                  </a:cubicBezTo>
                  <a:cubicBezTo>
                    <a:pt x="2627" y="6382"/>
                    <a:pt x="3035" y="5914"/>
                    <a:pt x="3221" y="5403"/>
                  </a:cubicBezTo>
                  <a:cubicBezTo>
                    <a:pt x="3221" y="5354"/>
                    <a:pt x="3221" y="5354"/>
                    <a:pt x="3221" y="5305"/>
                  </a:cubicBezTo>
                  <a:cubicBezTo>
                    <a:pt x="3270" y="5354"/>
                    <a:pt x="3270" y="5403"/>
                    <a:pt x="3270" y="5451"/>
                  </a:cubicBezTo>
                  <a:cubicBezTo>
                    <a:pt x="3409" y="5917"/>
                    <a:pt x="3682" y="6382"/>
                    <a:pt x="4214" y="6382"/>
                  </a:cubicBezTo>
                  <a:cubicBezTo>
                    <a:pt x="4240" y="6382"/>
                    <a:pt x="4267" y="6381"/>
                    <a:pt x="4294" y="6378"/>
                  </a:cubicBezTo>
                  <a:cubicBezTo>
                    <a:pt x="5367" y="6232"/>
                    <a:pt x="4831" y="4964"/>
                    <a:pt x="4294" y="4134"/>
                  </a:cubicBezTo>
                  <a:lnTo>
                    <a:pt x="4294" y="4134"/>
                  </a:lnTo>
                  <a:cubicBezTo>
                    <a:pt x="4636" y="4232"/>
                    <a:pt x="4928" y="4329"/>
                    <a:pt x="5270" y="4378"/>
                  </a:cubicBezTo>
                  <a:cubicBezTo>
                    <a:pt x="5353" y="4386"/>
                    <a:pt x="5446" y="4392"/>
                    <a:pt x="5543" y="4392"/>
                  </a:cubicBezTo>
                  <a:cubicBezTo>
                    <a:pt x="6015" y="4392"/>
                    <a:pt x="6579" y="4262"/>
                    <a:pt x="6538" y="3695"/>
                  </a:cubicBezTo>
                  <a:cubicBezTo>
                    <a:pt x="6392" y="3012"/>
                    <a:pt x="5514" y="2963"/>
                    <a:pt x="4928" y="2963"/>
                  </a:cubicBezTo>
                  <a:lnTo>
                    <a:pt x="4684" y="2963"/>
                  </a:lnTo>
                  <a:cubicBezTo>
                    <a:pt x="5221" y="2671"/>
                    <a:pt x="5855" y="2329"/>
                    <a:pt x="6148" y="1792"/>
                  </a:cubicBezTo>
                  <a:cubicBezTo>
                    <a:pt x="6441" y="1305"/>
                    <a:pt x="6099" y="817"/>
                    <a:pt x="5563" y="719"/>
                  </a:cubicBezTo>
                  <a:cubicBezTo>
                    <a:pt x="5485" y="703"/>
                    <a:pt x="5409" y="696"/>
                    <a:pt x="5334" y="696"/>
                  </a:cubicBezTo>
                  <a:cubicBezTo>
                    <a:pt x="4708" y="696"/>
                    <a:pt x="4204" y="1210"/>
                    <a:pt x="3855" y="1646"/>
                  </a:cubicBezTo>
                  <a:cubicBezTo>
                    <a:pt x="3806" y="1695"/>
                    <a:pt x="3806" y="1744"/>
                    <a:pt x="3757" y="1792"/>
                  </a:cubicBezTo>
                  <a:cubicBezTo>
                    <a:pt x="3806" y="1353"/>
                    <a:pt x="3757" y="914"/>
                    <a:pt x="3660" y="475"/>
                  </a:cubicBezTo>
                  <a:cubicBezTo>
                    <a:pt x="3591" y="164"/>
                    <a:pt x="3375" y="0"/>
                    <a:pt x="30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 name="Google Shape;6918;p42">
              <a:extLst>
                <a:ext uri="{FF2B5EF4-FFF2-40B4-BE49-F238E27FC236}">
                  <a16:creationId xmlns:a16="http://schemas.microsoft.com/office/drawing/2014/main" id="{8B8D9A70-20FA-41B9-864F-61DB81C91D68}"/>
                </a:ext>
              </a:extLst>
            </p:cNvPr>
            <p:cNvSpPr/>
            <p:nvPr/>
          </p:nvSpPr>
          <p:spPr>
            <a:xfrm>
              <a:off x="5518300" y="-141650"/>
              <a:ext cx="164175" cy="160025"/>
            </a:xfrm>
            <a:custGeom>
              <a:avLst/>
              <a:gdLst/>
              <a:ahLst/>
              <a:cxnLst/>
              <a:rect l="l" t="t" r="r" b="b"/>
              <a:pathLst>
                <a:path w="6567" h="6401" extrusionOk="0">
                  <a:moveTo>
                    <a:pt x="2273" y="439"/>
                  </a:moveTo>
                  <a:cubicBezTo>
                    <a:pt x="2614" y="683"/>
                    <a:pt x="2761" y="1122"/>
                    <a:pt x="2809" y="1513"/>
                  </a:cubicBezTo>
                  <a:cubicBezTo>
                    <a:pt x="2858" y="1708"/>
                    <a:pt x="2907" y="1952"/>
                    <a:pt x="2907" y="2147"/>
                  </a:cubicBezTo>
                  <a:cubicBezTo>
                    <a:pt x="2761" y="1903"/>
                    <a:pt x="2614" y="1610"/>
                    <a:pt x="2468" y="1318"/>
                  </a:cubicBezTo>
                  <a:cubicBezTo>
                    <a:pt x="2370" y="1122"/>
                    <a:pt x="2273" y="879"/>
                    <a:pt x="2273" y="635"/>
                  </a:cubicBezTo>
                  <a:cubicBezTo>
                    <a:pt x="2273" y="537"/>
                    <a:pt x="2273" y="488"/>
                    <a:pt x="2273" y="439"/>
                  </a:cubicBezTo>
                  <a:close/>
                  <a:moveTo>
                    <a:pt x="4416" y="387"/>
                  </a:moveTo>
                  <a:cubicBezTo>
                    <a:pt x="4703" y="387"/>
                    <a:pt x="4612" y="837"/>
                    <a:pt x="4566" y="976"/>
                  </a:cubicBezTo>
                  <a:cubicBezTo>
                    <a:pt x="4371" y="1415"/>
                    <a:pt x="4127" y="1757"/>
                    <a:pt x="3834" y="2098"/>
                  </a:cubicBezTo>
                  <a:cubicBezTo>
                    <a:pt x="3785" y="2196"/>
                    <a:pt x="3688" y="2293"/>
                    <a:pt x="3639" y="2391"/>
                  </a:cubicBezTo>
                  <a:cubicBezTo>
                    <a:pt x="3639" y="2098"/>
                    <a:pt x="3688" y="1805"/>
                    <a:pt x="3785" y="1513"/>
                  </a:cubicBezTo>
                  <a:cubicBezTo>
                    <a:pt x="3834" y="1269"/>
                    <a:pt x="3932" y="1025"/>
                    <a:pt x="4078" y="781"/>
                  </a:cubicBezTo>
                  <a:cubicBezTo>
                    <a:pt x="4127" y="635"/>
                    <a:pt x="4224" y="439"/>
                    <a:pt x="4371" y="391"/>
                  </a:cubicBezTo>
                  <a:cubicBezTo>
                    <a:pt x="4387" y="388"/>
                    <a:pt x="4402" y="387"/>
                    <a:pt x="4416" y="387"/>
                  </a:cubicBezTo>
                  <a:close/>
                  <a:moveTo>
                    <a:pt x="809" y="2391"/>
                  </a:moveTo>
                  <a:cubicBezTo>
                    <a:pt x="1004" y="2391"/>
                    <a:pt x="1248" y="2440"/>
                    <a:pt x="1492" y="2488"/>
                  </a:cubicBezTo>
                  <a:cubicBezTo>
                    <a:pt x="1931" y="2635"/>
                    <a:pt x="2370" y="2781"/>
                    <a:pt x="2761" y="2928"/>
                  </a:cubicBezTo>
                  <a:cubicBezTo>
                    <a:pt x="2517" y="2976"/>
                    <a:pt x="2224" y="3025"/>
                    <a:pt x="1931" y="3025"/>
                  </a:cubicBezTo>
                  <a:cubicBezTo>
                    <a:pt x="1809" y="3039"/>
                    <a:pt x="1665" y="3052"/>
                    <a:pt x="1518" y="3052"/>
                  </a:cubicBezTo>
                  <a:cubicBezTo>
                    <a:pt x="1135" y="3052"/>
                    <a:pt x="733" y="2960"/>
                    <a:pt x="663" y="2537"/>
                  </a:cubicBezTo>
                  <a:cubicBezTo>
                    <a:pt x="614" y="2391"/>
                    <a:pt x="663" y="2391"/>
                    <a:pt x="809" y="2391"/>
                  </a:cubicBezTo>
                  <a:close/>
                  <a:moveTo>
                    <a:pt x="3541" y="3074"/>
                  </a:moveTo>
                  <a:cubicBezTo>
                    <a:pt x="3492" y="3074"/>
                    <a:pt x="3444" y="3074"/>
                    <a:pt x="3395" y="3123"/>
                  </a:cubicBezTo>
                  <a:lnTo>
                    <a:pt x="3346" y="3123"/>
                  </a:lnTo>
                  <a:cubicBezTo>
                    <a:pt x="3395" y="3074"/>
                    <a:pt x="3395" y="3074"/>
                    <a:pt x="3395" y="3074"/>
                  </a:cubicBezTo>
                  <a:close/>
                  <a:moveTo>
                    <a:pt x="4846" y="2834"/>
                  </a:moveTo>
                  <a:cubicBezTo>
                    <a:pt x="5071" y="2834"/>
                    <a:pt x="5291" y="2860"/>
                    <a:pt x="5493" y="2928"/>
                  </a:cubicBezTo>
                  <a:cubicBezTo>
                    <a:pt x="5590" y="2976"/>
                    <a:pt x="5737" y="3074"/>
                    <a:pt x="5785" y="3220"/>
                  </a:cubicBezTo>
                  <a:cubicBezTo>
                    <a:pt x="5834" y="3318"/>
                    <a:pt x="5834" y="3562"/>
                    <a:pt x="5737" y="3659"/>
                  </a:cubicBezTo>
                  <a:cubicBezTo>
                    <a:pt x="5683" y="3692"/>
                    <a:pt x="5612" y="3705"/>
                    <a:pt x="5532" y="3705"/>
                  </a:cubicBezTo>
                  <a:cubicBezTo>
                    <a:pt x="5251" y="3705"/>
                    <a:pt x="4853" y="3540"/>
                    <a:pt x="4663" y="3464"/>
                  </a:cubicBezTo>
                  <a:cubicBezTo>
                    <a:pt x="4371" y="3367"/>
                    <a:pt x="4078" y="3220"/>
                    <a:pt x="3785" y="3074"/>
                  </a:cubicBezTo>
                  <a:cubicBezTo>
                    <a:pt x="3736" y="3025"/>
                    <a:pt x="3688" y="3025"/>
                    <a:pt x="3590" y="3025"/>
                  </a:cubicBezTo>
                  <a:cubicBezTo>
                    <a:pt x="3973" y="2929"/>
                    <a:pt x="4419" y="2834"/>
                    <a:pt x="4846" y="2834"/>
                  </a:cubicBezTo>
                  <a:close/>
                  <a:moveTo>
                    <a:pt x="3005" y="3318"/>
                  </a:moveTo>
                  <a:lnTo>
                    <a:pt x="3005" y="3318"/>
                  </a:lnTo>
                  <a:cubicBezTo>
                    <a:pt x="2858" y="3611"/>
                    <a:pt x="2712" y="3903"/>
                    <a:pt x="2517" y="4196"/>
                  </a:cubicBezTo>
                  <a:cubicBezTo>
                    <a:pt x="2370" y="4440"/>
                    <a:pt x="2175" y="4684"/>
                    <a:pt x="1980" y="4928"/>
                  </a:cubicBezTo>
                  <a:cubicBezTo>
                    <a:pt x="1834" y="5074"/>
                    <a:pt x="1639" y="5269"/>
                    <a:pt x="1395" y="5318"/>
                  </a:cubicBezTo>
                  <a:cubicBezTo>
                    <a:pt x="1248" y="5318"/>
                    <a:pt x="1004" y="5172"/>
                    <a:pt x="955" y="5025"/>
                  </a:cubicBezTo>
                  <a:cubicBezTo>
                    <a:pt x="858" y="4879"/>
                    <a:pt x="955" y="4733"/>
                    <a:pt x="1004" y="4586"/>
                  </a:cubicBezTo>
                  <a:cubicBezTo>
                    <a:pt x="1297" y="4196"/>
                    <a:pt x="1785" y="3952"/>
                    <a:pt x="2224" y="3708"/>
                  </a:cubicBezTo>
                  <a:cubicBezTo>
                    <a:pt x="2468" y="3562"/>
                    <a:pt x="2712" y="3464"/>
                    <a:pt x="3005" y="3318"/>
                  </a:cubicBezTo>
                  <a:close/>
                  <a:moveTo>
                    <a:pt x="3541" y="3708"/>
                  </a:moveTo>
                  <a:cubicBezTo>
                    <a:pt x="3883" y="4440"/>
                    <a:pt x="4273" y="5416"/>
                    <a:pt x="3688" y="5952"/>
                  </a:cubicBezTo>
                  <a:cubicBezTo>
                    <a:pt x="3639" y="5952"/>
                    <a:pt x="3639" y="6001"/>
                    <a:pt x="3590" y="6001"/>
                  </a:cubicBezTo>
                  <a:cubicBezTo>
                    <a:pt x="3541" y="5855"/>
                    <a:pt x="3492" y="5708"/>
                    <a:pt x="3492" y="5562"/>
                  </a:cubicBezTo>
                  <a:cubicBezTo>
                    <a:pt x="3395" y="5123"/>
                    <a:pt x="3444" y="4635"/>
                    <a:pt x="3492" y="4196"/>
                  </a:cubicBezTo>
                  <a:cubicBezTo>
                    <a:pt x="3492" y="4050"/>
                    <a:pt x="3492" y="3903"/>
                    <a:pt x="3541" y="3708"/>
                  </a:cubicBezTo>
                  <a:close/>
                  <a:moveTo>
                    <a:pt x="4566" y="0"/>
                  </a:moveTo>
                  <a:cubicBezTo>
                    <a:pt x="3980" y="0"/>
                    <a:pt x="3590" y="488"/>
                    <a:pt x="3395" y="976"/>
                  </a:cubicBezTo>
                  <a:cubicBezTo>
                    <a:pt x="3346" y="1025"/>
                    <a:pt x="3346" y="1074"/>
                    <a:pt x="3346" y="1074"/>
                  </a:cubicBezTo>
                  <a:cubicBezTo>
                    <a:pt x="3346" y="1025"/>
                    <a:pt x="3346" y="976"/>
                    <a:pt x="3297" y="927"/>
                  </a:cubicBezTo>
                  <a:cubicBezTo>
                    <a:pt x="3164" y="482"/>
                    <a:pt x="2908" y="37"/>
                    <a:pt x="2456" y="37"/>
                  </a:cubicBezTo>
                  <a:cubicBezTo>
                    <a:pt x="2413" y="37"/>
                    <a:pt x="2368" y="41"/>
                    <a:pt x="2322" y="49"/>
                  </a:cubicBezTo>
                  <a:cubicBezTo>
                    <a:pt x="1199" y="195"/>
                    <a:pt x="1736" y="1415"/>
                    <a:pt x="2322" y="2245"/>
                  </a:cubicBezTo>
                  <a:cubicBezTo>
                    <a:pt x="1980" y="2147"/>
                    <a:pt x="1639" y="2098"/>
                    <a:pt x="1297" y="2049"/>
                  </a:cubicBezTo>
                  <a:cubicBezTo>
                    <a:pt x="1194" y="2029"/>
                    <a:pt x="1076" y="2017"/>
                    <a:pt x="954" y="2017"/>
                  </a:cubicBezTo>
                  <a:cubicBezTo>
                    <a:pt x="500" y="2017"/>
                    <a:pt x="0" y="2183"/>
                    <a:pt x="77" y="2684"/>
                  </a:cubicBezTo>
                  <a:cubicBezTo>
                    <a:pt x="175" y="3415"/>
                    <a:pt x="1102" y="3464"/>
                    <a:pt x="1639" y="3464"/>
                  </a:cubicBezTo>
                  <a:cubicBezTo>
                    <a:pt x="1736" y="3415"/>
                    <a:pt x="1834" y="3415"/>
                    <a:pt x="1931" y="3415"/>
                  </a:cubicBezTo>
                  <a:cubicBezTo>
                    <a:pt x="1931" y="3415"/>
                    <a:pt x="1931" y="3415"/>
                    <a:pt x="1882" y="3464"/>
                  </a:cubicBezTo>
                  <a:cubicBezTo>
                    <a:pt x="1395" y="3757"/>
                    <a:pt x="760" y="4098"/>
                    <a:pt x="419" y="4586"/>
                  </a:cubicBezTo>
                  <a:cubicBezTo>
                    <a:pt x="126" y="5123"/>
                    <a:pt x="516" y="5562"/>
                    <a:pt x="1004" y="5660"/>
                  </a:cubicBezTo>
                  <a:cubicBezTo>
                    <a:pt x="1087" y="5676"/>
                    <a:pt x="1169" y="5684"/>
                    <a:pt x="1248" y="5684"/>
                  </a:cubicBezTo>
                  <a:cubicBezTo>
                    <a:pt x="1867" y="5684"/>
                    <a:pt x="2366" y="5208"/>
                    <a:pt x="2712" y="4733"/>
                  </a:cubicBezTo>
                  <a:cubicBezTo>
                    <a:pt x="2761" y="4684"/>
                    <a:pt x="2809" y="4635"/>
                    <a:pt x="2809" y="4586"/>
                  </a:cubicBezTo>
                  <a:cubicBezTo>
                    <a:pt x="2809" y="5025"/>
                    <a:pt x="2809" y="5464"/>
                    <a:pt x="2907" y="5904"/>
                  </a:cubicBezTo>
                  <a:cubicBezTo>
                    <a:pt x="3010" y="6212"/>
                    <a:pt x="3209" y="6400"/>
                    <a:pt x="3471" y="6400"/>
                  </a:cubicBezTo>
                  <a:cubicBezTo>
                    <a:pt x="3581" y="6400"/>
                    <a:pt x="3703" y="6366"/>
                    <a:pt x="3834" y="6294"/>
                  </a:cubicBezTo>
                  <a:cubicBezTo>
                    <a:pt x="4468" y="6001"/>
                    <a:pt x="4615" y="5269"/>
                    <a:pt x="4517" y="4635"/>
                  </a:cubicBezTo>
                  <a:cubicBezTo>
                    <a:pt x="4419" y="4342"/>
                    <a:pt x="4371" y="4098"/>
                    <a:pt x="4224" y="3806"/>
                  </a:cubicBezTo>
                  <a:lnTo>
                    <a:pt x="4224" y="3806"/>
                  </a:lnTo>
                  <a:cubicBezTo>
                    <a:pt x="4598" y="3961"/>
                    <a:pt x="4992" y="4077"/>
                    <a:pt x="5367" y="4077"/>
                  </a:cubicBezTo>
                  <a:cubicBezTo>
                    <a:pt x="5580" y="4077"/>
                    <a:pt x="5787" y="4040"/>
                    <a:pt x="5981" y="3952"/>
                  </a:cubicBezTo>
                  <a:cubicBezTo>
                    <a:pt x="6371" y="3757"/>
                    <a:pt x="6566" y="3171"/>
                    <a:pt x="6225" y="2830"/>
                  </a:cubicBezTo>
                  <a:cubicBezTo>
                    <a:pt x="5972" y="2542"/>
                    <a:pt x="5534" y="2466"/>
                    <a:pt x="5145" y="2466"/>
                  </a:cubicBezTo>
                  <a:cubicBezTo>
                    <a:pt x="5007" y="2466"/>
                    <a:pt x="4876" y="2476"/>
                    <a:pt x="4761" y="2488"/>
                  </a:cubicBezTo>
                  <a:cubicBezTo>
                    <a:pt x="4517" y="2488"/>
                    <a:pt x="4322" y="2537"/>
                    <a:pt x="4078" y="2586"/>
                  </a:cubicBezTo>
                  <a:cubicBezTo>
                    <a:pt x="4566" y="2049"/>
                    <a:pt x="5005" y="1464"/>
                    <a:pt x="5200" y="830"/>
                  </a:cubicBezTo>
                  <a:cubicBezTo>
                    <a:pt x="5298" y="342"/>
                    <a:pt x="5054" y="49"/>
                    <a:pt x="45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 name="Google Shape;6919;p42">
              <a:extLst>
                <a:ext uri="{FF2B5EF4-FFF2-40B4-BE49-F238E27FC236}">
                  <a16:creationId xmlns:a16="http://schemas.microsoft.com/office/drawing/2014/main" id="{FAB9E382-DB82-4F56-8F56-0F882EAA4C61}"/>
                </a:ext>
              </a:extLst>
            </p:cNvPr>
            <p:cNvSpPr/>
            <p:nvPr/>
          </p:nvSpPr>
          <p:spPr>
            <a:xfrm>
              <a:off x="5921500" y="-152300"/>
              <a:ext cx="164275" cy="159550"/>
            </a:xfrm>
            <a:custGeom>
              <a:avLst/>
              <a:gdLst/>
              <a:ahLst/>
              <a:cxnLst/>
              <a:rect l="l" t="t" r="r" b="b"/>
              <a:pathLst>
                <a:path w="6571" h="6382" extrusionOk="0">
                  <a:moveTo>
                    <a:pt x="2977" y="426"/>
                  </a:moveTo>
                  <a:cubicBezTo>
                    <a:pt x="3025" y="573"/>
                    <a:pt x="3074" y="670"/>
                    <a:pt x="3074" y="865"/>
                  </a:cubicBezTo>
                  <a:cubicBezTo>
                    <a:pt x="3172" y="1305"/>
                    <a:pt x="3123" y="1744"/>
                    <a:pt x="3074" y="2231"/>
                  </a:cubicBezTo>
                  <a:cubicBezTo>
                    <a:pt x="3074" y="2378"/>
                    <a:pt x="3025" y="2524"/>
                    <a:pt x="3025" y="2671"/>
                  </a:cubicBezTo>
                  <a:cubicBezTo>
                    <a:pt x="2684" y="1988"/>
                    <a:pt x="2294" y="963"/>
                    <a:pt x="2879" y="426"/>
                  </a:cubicBezTo>
                  <a:close/>
                  <a:moveTo>
                    <a:pt x="5204" y="1100"/>
                  </a:moveTo>
                  <a:cubicBezTo>
                    <a:pt x="5380" y="1100"/>
                    <a:pt x="5569" y="1227"/>
                    <a:pt x="5611" y="1353"/>
                  </a:cubicBezTo>
                  <a:cubicBezTo>
                    <a:pt x="5709" y="1500"/>
                    <a:pt x="5611" y="1695"/>
                    <a:pt x="5514" y="1792"/>
                  </a:cubicBezTo>
                  <a:cubicBezTo>
                    <a:pt x="5270" y="2183"/>
                    <a:pt x="4733" y="2475"/>
                    <a:pt x="4343" y="2719"/>
                  </a:cubicBezTo>
                  <a:cubicBezTo>
                    <a:pt x="4099" y="2817"/>
                    <a:pt x="3806" y="2963"/>
                    <a:pt x="3562" y="3061"/>
                  </a:cubicBezTo>
                  <a:cubicBezTo>
                    <a:pt x="3708" y="2768"/>
                    <a:pt x="3855" y="2475"/>
                    <a:pt x="4050" y="2183"/>
                  </a:cubicBezTo>
                  <a:cubicBezTo>
                    <a:pt x="4196" y="1939"/>
                    <a:pt x="4391" y="1695"/>
                    <a:pt x="4587" y="1500"/>
                  </a:cubicBezTo>
                  <a:cubicBezTo>
                    <a:pt x="4733" y="1353"/>
                    <a:pt x="4928" y="1109"/>
                    <a:pt x="5123" y="1109"/>
                  </a:cubicBezTo>
                  <a:cubicBezTo>
                    <a:pt x="5149" y="1103"/>
                    <a:pt x="5176" y="1100"/>
                    <a:pt x="5204" y="1100"/>
                  </a:cubicBezTo>
                  <a:close/>
                  <a:moveTo>
                    <a:pt x="3172" y="3305"/>
                  </a:moveTo>
                  <a:cubicBezTo>
                    <a:pt x="3172" y="3305"/>
                    <a:pt x="3172" y="3305"/>
                    <a:pt x="3172" y="3354"/>
                  </a:cubicBezTo>
                  <a:lnTo>
                    <a:pt x="3025" y="3354"/>
                  </a:lnTo>
                  <a:cubicBezTo>
                    <a:pt x="3074" y="3305"/>
                    <a:pt x="3123" y="3305"/>
                    <a:pt x="3172" y="3305"/>
                  </a:cubicBezTo>
                  <a:close/>
                  <a:moveTo>
                    <a:pt x="990" y="2679"/>
                  </a:moveTo>
                  <a:cubicBezTo>
                    <a:pt x="1260" y="2679"/>
                    <a:pt x="1707" y="2875"/>
                    <a:pt x="1903" y="2914"/>
                  </a:cubicBezTo>
                  <a:cubicBezTo>
                    <a:pt x="2196" y="3061"/>
                    <a:pt x="2489" y="3158"/>
                    <a:pt x="2733" y="3354"/>
                  </a:cubicBezTo>
                  <a:lnTo>
                    <a:pt x="2977" y="3354"/>
                  </a:lnTo>
                  <a:cubicBezTo>
                    <a:pt x="2593" y="3449"/>
                    <a:pt x="2147" y="3545"/>
                    <a:pt x="1721" y="3545"/>
                  </a:cubicBezTo>
                  <a:cubicBezTo>
                    <a:pt x="1496" y="3545"/>
                    <a:pt x="1276" y="3519"/>
                    <a:pt x="1074" y="3451"/>
                  </a:cubicBezTo>
                  <a:cubicBezTo>
                    <a:pt x="927" y="3402"/>
                    <a:pt x="830" y="3305"/>
                    <a:pt x="781" y="3158"/>
                  </a:cubicBezTo>
                  <a:cubicBezTo>
                    <a:pt x="732" y="3061"/>
                    <a:pt x="732" y="2817"/>
                    <a:pt x="830" y="2719"/>
                  </a:cubicBezTo>
                  <a:cubicBezTo>
                    <a:pt x="868" y="2691"/>
                    <a:pt x="924" y="2679"/>
                    <a:pt x="990" y="2679"/>
                  </a:cubicBezTo>
                  <a:close/>
                  <a:moveTo>
                    <a:pt x="4976" y="3334"/>
                  </a:moveTo>
                  <a:cubicBezTo>
                    <a:pt x="5379" y="3334"/>
                    <a:pt x="5829" y="3429"/>
                    <a:pt x="5904" y="3841"/>
                  </a:cubicBezTo>
                  <a:cubicBezTo>
                    <a:pt x="5904" y="3988"/>
                    <a:pt x="5904" y="3988"/>
                    <a:pt x="5757" y="3988"/>
                  </a:cubicBezTo>
                  <a:cubicBezTo>
                    <a:pt x="5514" y="3988"/>
                    <a:pt x="5270" y="3939"/>
                    <a:pt x="5074" y="3890"/>
                  </a:cubicBezTo>
                  <a:cubicBezTo>
                    <a:pt x="4635" y="3793"/>
                    <a:pt x="4196" y="3646"/>
                    <a:pt x="3806" y="3451"/>
                  </a:cubicBezTo>
                  <a:cubicBezTo>
                    <a:pt x="4050" y="3402"/>
                    <a:pt x="4343" y="3354"/>
                    <a:pt x="4635" y="3354"/>
                  </a:cubicBezTo>
                  <a:cubicBezTo>
                    <a:pt x="4737" y="3342"/>
                    <a:pt x="4854" y="3334"/>
                    <a:pt x="4976" y="3334"/>
                  </a:cubicBezTo>
                  <a:close/>
                  <a:moveTo>
                    <a:pt x="3611" y="4232"/>
                  </a:moveTo>
                  <a:cubicBezTo>
                    <a:pt x="3806" y="4524"/>
                    <a:pt x="3952" y="4768"/>
                    <a:pt x="4099" y="5061"/>
                  </a:cubicBezTo>
                  <a:cubicBezTo>
                    <a:pt x="4196" y="5256"/>
                    <a:pt x="4294" y="5500"/>
                    <a:pt x="4294" y="5744"/>
                  </a:cubicBezTo>
                  <a:cubicBezTo>
                    <a:pt x="4294" y="5842"/>
                    <a:pt x="4294" y="5890"/>
                    <a:pt x="4245" y="5988"/>
                  </a:cubicBezTo>
                  <a:cubicBezTo>
                    <a:pt x="3904" y="5744"/>
                    <a:pt x="3806" y="5305"/>
                    <a:pt x="3757" y="4915"/>
                  </a:cubicBezTo>
                  <a:cubicBezTo>
                    <a:pt x="3708" y="4671"/>
                    <a:pt x="3660" y="4476"/>
                    <a:pt x="3611" y="4232"/>
                  </a:cubicBezTo>
                  <a:close/>
                  <a:moveTo>
                    <a:pt x="2928" y="3988"/>
                  </a:moveTo>
                  <a:lnTo>
                    <a:pt x="2928" y="3988"/>
                  </a:lnTo>
                  <a:cubicBezTo>
                    <a:pt x="2879" y="4329"/>
                    <a:pt x="2830" y="4622"/>
                    <a:pt x="2781" y="4915"/>
                  </a:cubicBezTo>
                  <a:cubicBezTo>
                    <a:pt x="2684" y="5159"/>
                    <a:pt x="2635" y="5403"/>
                    <a:pt x="2489" y="5647"/>
                  </a:cubicBezTo>
                  <a:cubicBezTo>
                    <a:pt x="2440" y="5744"/>
                    <a:pt x="2342" y="5988"/>
                    <a:pt x="2196" y="5988"/>
                  </a:cubicBezTo>
                  <a:cubicBezTo>
                    <a:pt x="2180" y="5990"/>
                    <a:pt x="2165" y="5991"/>
                    <a:pt x="2150" y="5991"/>
                  </a:cubicBezTo>
                  <a:cubicBezTo>
                    <a:pt x="1864" y="5991"/>
                    <a:pt x="1954" y="5542"/>
                    <a:pt x="2001" y="5403"/>
                  </a:cubicBezTo>
                  <a:cubicBezTo>
                    <a:pt x="2147" y="5012"/>
                    <a:pt x="2440" y="4622"/>
                    <a:pt x="2684" y="4281"/>
                  </a:cubicBezTo>
                  <a:cubicBezTo>
                    <a:pt x="2781" y="4183"/>
                    <a:pt x="2879" y="4085"/>
                    <a:pt x="2928" y="3988"/>
                  </a:cubicBezTo>
                  <a:close/>
                  <a:moveTo>
                    <a:pt x="3090" y="0"/>
                  </a:moveTo>
                  <a:cubicBezTo>
                    <a:pt x="2981" y="0"/>
                    <a:pt x="2861" y="28"/>
                    <a:pt x="2733" y="85"/>
                  </a:cubicBezTo>
                  <a:cubicBezTo>
                    <a:pt x="2050" y="378"/>
                    <a:pt x="1952" y="1109"/>
                    <a:pt x="2050" y="1744"/>
                  </a:cubicBezTo>
                  <a:cubicBezTo>
                    <a:pt x="2098" y="2036"/>
                    <a:pt x="2196" y="2329"/>
                    <a:pt x="2342" y="2573"/>
                  </a:cubicBezTo>
                  <a:cubicBezTo>
                    <a:pt x="1969" y="2417"/>
                    <a:pt x="1575" y="2301"/>
                    <a:pt x="1199" y="2301"/>
                  </a:cubicBezTo>
                  <a:cubicBezTo>
                    <a:pt x="987" y="2301"/>
                    <a:pt x="780" y="2338"/>
                    <a:pt x="586" y="2427"/>
                  </a:cubicBezTo>
                  <a:cubicBezTo>
                    <a:pt x="147" y="2622"/>
                    <a:pt x="0" y="3207"/>
                    <a:pt x="342" y="3597"/>
                  </a:cubicBezTo>
                  <a:cubicBezTo>
                    <a:pt x="590" y="3845"/>
                    <a:pt x="1018" y="3913"/>
                    <a:pt x="1401" y="3913"/>
                  </a:cubicBezTo>
                  <a:cubicBezTo>
                    <a:pt x="1546" y="3913"/>
                    <a:pt x="1685" y="3904"/>
                    <a:pt x="1806" y="3890"/>
                  </a:cubicBezTo>
                  <a:cubicBezTo>
                    <a:pt x="2050" y="3890"/>
                    <a:pt x="2245" y="3890"/>
                    <a:pt x="2440" y="3841"/>
                  </a:cubicBezTo>
                  <a:lnTo>
                    <a:pt x="2440" y="3841"/>
                  </a:lnTo>
                  <a:cubicBezTo>
                    <a:pt x="2001" y="4329"/>
                    <a:pt x="1562" y="4964"/>
                    <a:pt x="1367" y="5598"/>
                  </a:cubicBezTo>
                  <a:cubicBezTo>
                    <a:pt x="1269" y="6037"/>
                    <a:pt x="1513" y="6330"/>
                    <a:pt x="1952" y="6378"/>
                  </a:cubicBezTo>
                  <a:cubicBezTo>
                    <a:pt x="1981" y="6381"/>
                    <a:pt x="2010" y="6382"/>
                    <a:pt x="2039" y="6382"/>
                  </a:cubicBezTo>
                  <a:cubicBezTo>
                    <a:pt x="2622" y="6382"/>
                    <a:pt x="2986" y="5914"/>
                    <a:pt x="3172" y="5403"/>
                  </a:cubicBezTo>
                  <a:cubicBezTo>
                    <a:pt x="3172" y="5354"/>
                    <a:pt x="3220" y="5354"/>
                    <a:pt x="3220" y="5305"/>
                  </a:cubicBezTo>
                  <a:cubicBezTo>
                    <a:pt x="3220" y="5354"/>
                    <a:pt x="3220" y="5403"/>
                    <a:pt x="3269" y="5451"/>
                  </a:cubicBezTo>
                  <a:cubicBezTo>
                    <a:pt x="3409" y="5917"/>
                    <a:pt x="3637" y="6382"/>
                    <a:pt x="4165" y="6382"/>
                  </a:cubicBezTo>
                  <a:cubicBezTo>
                    <a:pt x="4191" y="6382"/>
                    <a:pt x="4218" y="6381"/>
                    <a:pt x="4245" y="6378"/>
                  </a:cubicBezTo>
                  <a:cubicBezTo>
                    <a:pt x="5367" y="6232"/>
                    <a:pt x="4782" y="4964"/>
                    <a:pt x="4245" y="4134"/>
                  </a:cubicBezTo>
                  <a:lnTo>
                    <a:pt x="4245" y="4134"/>
                  </a:lnTo>
                  <a:cubicBezTo>
                    <a:pt x="4587" y="4232"/>
                    <a:pt x="4928" y="4329"/>
                    <a:pt x="5270" y="4378"/>
                  </a:cubicBezTo>
                  <a:cubicBezTo>
                    <a:pt x="5353" y="4386"/>
                    <a:pt x="5446" y="4392"/>
                    <a:pt x="5542" y="4392"/>
                  </a:cubicBezTo>
                  <a:cubicBezTo>
                    <a:pt x="6013" y="4392"/>
                    <a:pt x="6570" y="4262"/>
                    <a:pt x="6489" y="3695"/>
                  </a:cubicBezTo>
                  <a:cubicBezTo>
                    <a:pt x="6392" y="3012"/>
                    <a:pt x="5465" y="2963"/>
                    <a:pt x="4879" y="2963"/>
                  </a:cubicBezTo>
                  <a:lnTo>
                    <a:pt x="4684" y="2963"/>
                  </a:lnTo>
                  <a:cubicBezTo>
                    <a:pt x="5172" y="2671"/>
                    <a:pt x="5806" y="2329"/>
                    <a:pt x="6099" y="1792"/>
                  </a:cubicBezTo>
                  <a:cubicBezTo>
                    <a:pt x="6440" y="1305"/>
                    <a:pt x="6050" y="817"/>
                    <a:pt x="5514" y="719"/>
                  </a:cubicBezTo>
                  <a:cubicBezTo>
                    <a:pt x="5441" y="703"/>
                    <a:pt x="5369" y="696"/>
                    <a:pt x="5299" y="696"/>
                  </a:cubicBezTo>
                  <a:cubicBezTo>
                    <a:pt x="4708" y="696"/>
                    <a:pt x="4198" y="1210"/>
                    <a:pt x="3806" y="1646"/>
                  </a:cubicBezTo>
                  <a:cubicBezTo>
                    <a:pt x="3806" y="1695"/>
                    <a:pt x="3757" y="1744"/>
                    <a:pt x="3708" y="1792"/>
                  </a:cubicBezTo>
                  <a:cubicBezTo>
                    <a:pt x="3757" y="1353"/>
                    <a:pt x="3757" y="914"/>
                    <a:pt x="3660" y="475"/>
                  </a:cubicBezTo>
                  <a:cubicBezTo>
                    <a:pt x="3556" y="164"/>
                    <a:pt x="3354" y="0"/>
                    <a:pt x="309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 name="Google Shape;6920;p42">
              <a:extLst>
                <a:ext uri="{FF2B5EF4-FFF2-40B4-BE49-F238E27FC236}">
                  <a16:creationId xmlns:a16="http://schemas.microsoft.com/office/drawing/2014/main" id="{524B4EB9-7BAB-4445-8C74-A900193119C6}"/>
                </a:ext>
              </a:extLst>
            </p:cNvPr>
            <p:cNvSpPr/>
            <p:nvPr/>
          </p:nvSpPr>
          <p:spPr>
            <a:xfrm>
              <a:off x="6330350" y="-141650"/>
              <a:ext cx="163200" cy="160025"/>
            </a:xfrm>
            <a:custGeom>
              <a:avLst/>
              <a:gdLst/>
              <a:ahLst/>
              <a:cxnLst/>
              <a:rect l="l" t="t" r="r" b="b"/>
              <a:pathLst>
                <a:path w="6528" h="6401" extrusionOk="0">
                  <a:moveTo>
                    <a:pt x="2283" y="439"/>
                  </a:moveTo>
                  <a:cubicBezTo>
                    <a:pt x="2625" y="683"/>
                    <a:pt x="2723" y="1122"/>
                    <a:pt x="2820" y="1513"/>
                  </a:cubicBezTo>
                  <a:cubicBezTo>
                    <a:pt x="2869" y="1708"/>
                    <a:pt x="2869" y="1952"/>
                    <a:pt x="2918" y="2147"/>
                  </a:cubicBezTo>
                  <a:cubicBezTo>
                    <a:pt x="2723" y="1903"/>
                    <a:pt x="2576" y="1610"/>
                    <a:pt x="2430" y="1318"/>
                  </a:cubicBezTo>
                  <a:cubicBezTo>
                    <a:pt x="2332" y="1122"/>
                    <a:pt x="2235" y="879"/>
                    <a:pt x="2235" y="635"/>
                  </a:cubicBezTo>
                  <a:cubicBezTo>
                    <a:pt x="2235" y="537"/>
                    <a:pt x="2283" y="488"/>
                    <a:pt x="2283" y="439"/>
                  </a:cubicBezTo>
                  <a:close/>
                  <a:moveTo>
                    <a:pt x="4427" y="387"/>
                  </a:moveTo>
                  <a:cubicBezTo>
                    <a:pt x="4709" y="387"/>
                    <a:pt x="4574" y="837"/>
                    <a:pt x="4528" y="976"/>
                  </a:cubicBezTo>
                  <a:cubicBezTo>
                    <a:pt x="4381" y="1415"/>
                    <a:pt x="4089" y="1757"/>
                    <a:pt x="3845" y="2098"/>
                  </a:cubicBezTo>
                  <a:cubicBezTo>
                    <a:pt x="3747" y="2196"/>
                    <a:pt x="3698" y="2293"/>
                    <a:pt x="3601" y="2391"/>
                  </a:cubicBezTo>
                  <a:cubicBezTo>
                    <a:pt x="3649" y="2098"/>
                    <a:pt x="3698" y="1805"/>
                    <a:pt x="3747" y="1513"/>
                  </a:cubicBezTo>
                  <a:cubicBezTo>
                    <a:pt x="3845" y="1269"/>
                    <a:pt x="3893" y="1025"/>
                    <a:pt x="4040" y="781"/>
                  </a:cubicBezTo>
                  <a:cubicBezTo>
                    <a:pt x="4089" y="635"/>
                    <a:pt x="4235" y="439"/>
                    <a:pt x="4381" y="391"/>
                  </a:cubicBezTo>
                  <a:cubicBezTo>
                    <a:pt x="4397" y="388"/>
                    <a:pt x="4413" y="387"/>
                    <a:pt x="4427" y="387"/>
                  </a:cubicBezTo>
                  <a:close/>
                  <a:moveTo>
                    <a:pt x="771" y="2391"/>
                  </a:moveTo>
                  <a:cubicBezTo>
                    <a:pt x="1015" y="2391"/>
                    <a:pt x="1259" y="2440"/>
                    <a:pt x="1503" y="2488"/>
                  </a:cubicBezTo>
                  <a:cubicBezTo>
                    <a:pt x="1893" y="2635"/>
                    <a:pt x="2332" y="2781"/>
                    <a:pt x="2771" y="2928"/>
                  </a:cubicBezTo>
                  <a:cubicBezTo>
                    <a:pt x="2479" y="2976"/>
                    <a:pt x="2186" y="3025"/>
                    <a:pt x="1942" y="3025"/>
                  </a:cubicBezTo>
                  <a:cubicBezTo>
                    <a:pt x="1820" y="3039"/>
                    <a:pt x="1672" y="3052"/>
                    <a:pt x="1520" y="3052"/>
                  </a:cubicBezTo>
                  <a:cubicBezTo>
                    <a:pt x="1122" y="3052"/>
                    <a:pt x="695" y="2960"/>
                    <a:pt x="625" y="2537"/>
                  </a:cubicBezTo>
                  <a:cubicBezTo>
                    <a:pt x="625" y="2391"/>
                    <a:pt x="625" y="2391"/>
                    <a:pt x="771" y="2391"/>
                  </a:cubicBezTo>
                  <a:close/>
                  <a:moveTo>
                    <a:pt x="3503" y="3074"/>
                  </a:moveTo>
                  <a:cubicBezTo>
                    <a:pt x="3454" y="3074"/>
                    <a:pt x="3406" y="3074"/>
                    <a:pt x="3357" y="3123"/>
                  </a:cubicBezTo>
                  <a:cubicBezTo>
                    <a:pt x="3357" y="3074"/>
                    <a:pt x="3357" y="3074"/>
                    <a:pt x="3406" y="3074"/>
                  </a:cubicBezTo>
                  <a:close/>
                  <a:moveTo>
                    <a:pt x="4808" y="2834"/>
                  </a:moveTo>
                  <a:cubicBezTo>
                    <a:pt x="5033" y="2834"/>
                    <a:pt x="5252" y="2860"/>
                    <a:pt x="5455" y="2928"/>
                  </a:cubicBezTo>
                  <a:cubicBezTo>
                    <a:pt x="5601" y="2976"/>
                    <a:pt x="5699" y="3074"/>
                    <a:pt x="5747" y="3220"/>
                  </a:cubicBezTo>
                  <a:cubicBezTo>
                    <a:pt x="5796" y="3318"/>
                    <a:pt x="5796" y="3562"/>
                    <a:pt x="5699" y="3659"/>
                  </a:cubicBezTo>
                  <a:cubicBezTo>
                    <a:pt x="5655" y="3692"/>
                    <a:pt x="5591" y="3705"/>
                    <a:pt x="5514" y="3705"/>
                  </a:cubicBezTo>
                  <a:cubicBezTo>
                    <a:pt x="5244" y="3705"/>
                    <a:pt x="4826" y="3540"/>
                    <a:pt x="4674" y="3464"/>
                  </a:cubicBezTo>
                  <a:cubicBezTo>
                    <a:pt x="4381" y="3367"/>
                    <a:pt x="4089" y="3220"/>
                    <a:pt x="3796" y="3074"/>
                  </a:cubicBezTo>
                  <a:cubicBezTo>
                    <a:pt x="3747" y="3025"/>
                    <a:pt x="3649" y="3025"/>
                    <a:pt x="3552" y="3025"/>
                  </a:cubicBezTo>
                  <a:cubicBezTo>
                    <a:pt x="3935" y="2929"/>
                    <a:pt x="4381" y="2834"/>
                    <a:pt x="4808" y="2834"/>
                  </a:cubicBezTo>
                  <a:close/>
                  <a:moveTo>
                    <a:pt x="2966" y="3318"/>
                  </a:moveTo>
                  <a:cubicBezTo>
                    <a:pt x="2820" y="3611"/>
                    <a:pt x="2674" y="3903"/>
                    <a:pt x="2479" y="4196"/>
                  </a:cubicBezTo>
                  <a:cubicBezTo>
                    <a:pt x="2332" y="4440"/>
                    <a:pt x="2186" y="4684"/>
                    <a:pt x="1942" y="4928"/>
                  </a:cubicBezTo>
                  <a:cubicBezTo>
                    <a:pt x="1796" y="5074"/>
                    <a:pt x="1600" y="5269"/>
                    <a:pt x="1405" y="5318"/>
                  </a:cubicBezTo>
                  <a:cubicBezTo>
                    <a:pt x="1210" y="5318"/>
                    <a:pt x="1015" y="5172"/>
                    <a:pt x="917" y="5025"/>
                  </a:cubicBezTo>
                  <a:cubicBezTo>
                    <a:pt x="869" y="4879"/>
                    <a:pt x="917" y="4733"/>
                    <a:pt x="1015" y="4586"/>
                  </a:cubicBezTo>
                  <a:cubicBezTo>
                    <a:pt x="1308" y="4196"/>
                    <a:pt x="1796" y="3952"/>
                    <a:pt x="2186" y="3708"/>
                  </a:cubicBezTo>
                  <a:cubicBezTo>
                    <a:pt x="2430" y="3562"/>
                    <a:pt x="2723" y="3464"/>
                    <a:pt x="2966" y="3318"/>
                  </a:cubicBezTo>
                  <a:close/>
                  <a:moveTo>
                    <a:pt x="3503" y="3708"/>
                  </a:moveTo>
                  <a:cubicBezTo>
                    <a:pt x="3893" y="4440"/>
                    <a:pt x="4235" y="5416"/>
                    <a:pt x="3649" y="5952"/>
                  </a:cubicBezTo>
                  <a:cubicBezTo>
                    <a:pt x="3649" y="5952"/>
                    <a:pt x="3601" y="6001"/>
                    <a:pt x="3601" y="6001"/>
                  </a:cubicBezTo>
                  <a:cubicBezTo>
                    <a:pt x="3552" y="5855"/>
                    <a:pt x="3454" y="5708"/>
                    <a:pt x="3454" y="5562"/>
                  </a:cubicBezTo>
                  <a:cubicBezTo>
                    <a:pt x="3406" y="5123"/>
                    <a:pt x="3406" y="4635"/>
                    <a:pt x="3454" y="4196"/>
                  </a:cubicBezTo>
                  <a:cubicBezTo>
                    <a:pt x="3454" y="4050"/>
                    <a:pt x="3503" y="3903"/>
                    <a:pt x="3503" y="3708"/>
                  </a:cubicBezTo>
                  <a:close/>
                  <a:moveTo>
                    <a:pt x="4576" y="0"/>
                  </a:moveTo>
                  <a:cubicBezTo>
                    <a:pt x="3942" y="0"/>
                    <a:pt x="3552" y="488"/>
                    <a:pt x="3357" y="976"/>
                  </a:cubicBezTo>
                  <a:cubicBezTo>
                    <a:pt x="3357" y="1025"/>
                    <a:pt x="3357" y="1074"/>
                    <a:pt x="3308" y="1074"/>
                  </a:cubicBezTo>
                  <a:cubicBezTo>
                    <a:pt x="3308" y="1025"/>
                    <a:pt x="3308" y="976"/>
                    <a:pt x="3308" y="927"/>
                  </a:cubicBezTo>
                  <a:cubicBezTo>
                    <a:pt x="3174" y="482"/>
                    <a:pt x="2919" y="37"/>
                    <a:pt x="2430" y="37"/>
                  </a:cubicBezTo>
                  <a:cubicBezTo>
                    <a:pt x="2383" y="37"/>
                    <a:pt x="2334" y="41"/>
                    <a:pt x="2283" y="49"/>
                  </a:cubicBezTo>
                  <a:cubicBezTo>
                    <a:pt x="1161" y="195"/>
                    <a:pt x="1747" y="1415"/>
                    <a:pt x="2283" y="2245"/>
                  </a:cubicBezTo>
                  <a:cubicBezTo>
                    <a:pt x="1942" y="2147"/>
                    <a:pt x="1600" y="2098"/>
                    <a:pt x="1259" y="2049"/>
                  </a:cubicBezTo>
                  <a:cubicBezTo>
                    <a:pt x="1156" y="2029"/>
                    <a:pt x="1040" y="2017"/>
                    <a:pt x="921" y="2017"/>
                  </a:cubicBezTo>
                  <a:cubicBezTo>
                    <a:pt x="478" y="2017"/>
                    <a:pt x="1" y="2183"/>
                    <a:pt x="39" y="2684"/>
                  </a:cubicBezTo>
                  <a:cubicBezTo>
                    <a:pt x="186" y="3415"/>
                    <a:pt x="1064" y="3464"/>
                    <a:pt x="1649" y="3464"/>
                  </a:cubicBezTo>
                  <a:cubicBezTo>
                    <a:pt x="1747" y="3415"/>
                    <a:pt x="1844" y="3415"/>
                    <a:pt x="1942" y="3415"/>
                  </a:cubicBezTo>
                  <a:cubicBezTo>
                    <a:pt x="1893" y="3415"/>
                    <a:pt x="1893" y="3415"/>
                    <a:pt x="1893" y="3464"/>
                  </a:cubicBezTo>
                  <a:cubicBezTo>
                    <a:pt x="1356" y="3757"/>
                    <a:pt x="722" y="4098"/>
                    <a:pt x="429" y="4586"/>
                  </a:cubicBezTo>
                  <a:cubicBezTo>
                    <a:pt x="137" y="5123"/>
                    <a:pt x="478" y="5562"/>
                    <a:pt x="1015" y="5660"/>
                  </a:cubicBezTo>
                  <a:cubicBezTo>
                    <a:pt x="1093" y="5676"/>
                    <a:pt x="1169" y="5684"/>
                    <a:pt x="1246" y="5684"/>
                  </a:cubicBezTo>
                  <a:cubicBezTo>
                    <a:pt x="1839" y="5684"/>
                    <a:pt x="2377" y="5208"/>
                    <a:pt x="2723" y="4733"/>
                  </a:cubicBezTo>
                  <a:cubicBezTo>
                    <a:pt x="2771" y="4684"/>
                    <a:pt x="2771" y="4635"/>
                    <a:pt x="2820" y="4586"/>
                  </a:cubicBezTo>
                  <a:lnTo>
                    <a:pt x="2820" y="4586"/>
                  </a:lnTo>
                  <a:cubicBezTo>
                    <a:pt x="2771" y="5025"/>
                    <a:pt x="2771" y="5464"/>
                    <a:pt x="2918" y="5904"/>
                  </a:cubicBezTo>
                  <a:cubicBezTo>
                    <a:pt x="2986" y="6212"/>
                    <a:pt x="3199" y="6400"/>
                    <a:pt x="3472" y="6400"/>
                  </a:cubicBezTo>
                  <a:cubicBezTo>
                    <a:pt x="3588" y="6400"/>
                    <a:pt x="3714" y="6366"/>
                    <a:pt x="3845" y="6294"/>
                  </a:cubicBezTo>
                  <a:cubicBezTo>
                    <a:pt x="4479" y="6001"/>
                    <a:pt x="4625" y="5269"/>
                    <a:pt x="4479" y="4635"/>
                  </a:cubicBezTo>
                  <a:cubicBezTo>
                    <a:pt x="4430" y="4342"/>
                    <a:pt x="4333" y="4098"/>
                    <a:pt x="4235" y="3806"/>
                  </a:cubicBezTo>
                  <a:lnTo>
                    <a:pt x="4235" y="3806"/>
                  </a:lnTo>
                  <a:cubicBezTo>
                    <a:pt x="4578" y="3961"/>
                    <a:pt x="4980" y="4077"/>
                    <a:pt x="5353" y="4077"/>
                  </a:cubicBezTo>
                  <a:cubicBezTo>
                    <a:pt x="5564" y="4077"/>
                    <a:pt x="5766" y="4040"/>
                    <a:pt x="5943" y="3952"/>
                  </a:cubicBezTo>
                  <a:cubicBezTo>
                    <a:pt x="6382" y="3757"/>
                    <a:pt x="6528" y="3171"/>
                    <a:pt x="6186" y="2830"/>
                  </a:cubicBezTo>
                  <a:cubicBezTo>
                    <a:pt x="5934" y="2542"/>
                    <a:pt x="5522" y="2466"/>
                    <a:pt x="5127" y="2466"/>
                  </a:cubicBezTo>
                  <a:cubicBezTo>
                    <a:pt x="4988" y="2466"/>
                    <a:pt x="4850" y="2476"/>
                    <a:pt x="4723" y="2488"/>
                  </a:cubicBezTo>
                  <a:cubicBezTo>
                    <a:pt x="4528" y="2488"/>
                    <a:pt x="4284" y="2537"/>
                    <a:pt x="4089" y="2586"/>
                  </a:cubicBezTo>
                  <a:cubicBezTo>
                    <a:pt x="4528" y="2049"/>
                    <a:pt x="5016" y="1464"/>
                    <a:pt x="5162" y="830"/>
                  </a:cubicBezTo>
                  <a:cubicBezTo>
                    <a:pt x="5308" y="342"/>
                    <a:pt x="5016" y="49"/>
                    <a:pt x="45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 name="Google Shape;6921;p42">
              <a:extLst>
                <a:ext uri="{FF2B5EF4-FFF2-40B4-BE49-F238E27FC236}">
                  <a16:creationId xmlns:a16="http://schemas.microsoft.com/office/drawing/2014/main" id="{C96113C2-DBA8-4165-9789-D1D8693C4845}"/>
                </a:ext>
              </a:extLst>
            </p:cNvPr>
            <p:cNvSpPr/>
            <p:nvPr/>
          </p:nvSpPr>
          <p:spPr>
            <a:xfrm>
              <a:off x="6732600" y="-152300"/>
              <a:ext cx="164475" cy="159550"/>
            </a:xfrm>
            <a:custGeom>
              <a:avLst/>
              <a:gdLst/>
              <a:ahLst/>
              <a:cxnLst/>
              <a:rect l="l" t="t" r="r" b="b"/>
              <a:pathLst>
                <a:path w="6579" h="6382" extrusionOk="0">
                  <a:moveTo>
                    <a:pt x="2976" y="426"/>
                  </a:moveTo>
                  <a:cubicBezTo>
                    <a:pt x="3025" y="573"/>
                    <a:pt x="3074" y="670"/>
                    <a:pt x="3123" y="865"/>
                  </a:cubicBezTo>
                  <a:cubicBezTo>
                    <a:pt x="3172" y="1305"/>
                    <a:pt x="3123" y="1744"/>
                    <a:pt x="3123" y="2231"/>
                  </a:cubicBezTo>
                  <a:cubicBezTo>
                    <a:pt x="3074" y="2378"/>
                    <a:pt x="3074" y="2524"/>
                    <a:pt x="3025" y="2671"/>
                  </a:cubicBezTo>
                  <a:cubicBezTo>
                    <a:pt x="2684" y="1988"/>
                    <a:pt x="2342" y="963"/>
                    <a:pt x="2879" y="426"/>
                  </a:cubicBezTo>
                  <a:close/>
                  <a:moveTo>
                    <a:pt x="5235" y="1100"/>
                  </a:moveTo>
                  <a:cubicBezTo>
                    <a:pt x="5381" y="1100"/>
                    <a:pt x="5575" y="1227"/>
                    <a:pt x="5660" y="1353"/>
                  </a:cubicBezTo>
                  <a:cubicBezTo>
                    <a:pt x="5709" y="1500"/>
                    <a:pt x="5660" y="1695"/>
                    <a:pt x="5562" y="1792"/>
                  </a:cubicBezTo>
                  <a:cubicBezTo>
                    <a:pt x="5269" y="2183"/>
                    <a:pt x="4782" y="2475"/>
                    <a:pt x="4342" y="2719"/>
                  </a:cubicBezTo>
                  <a:cubicBezTo>
                    <a:pt x="4099" y="2817"/>
                    <a:pt x="3855" y="2963"/>
                    <a:pt x="3611" y="3061"/>
                  </a:cubicBezTo>
                  <a:cubicBezTo>
                    <a:pt x="3708" y="2768"/>
                    <a:pt x="3903" y="2475"/>
                    <a:pt x="4050" y="2183"/>
                  </a:cubicBezTo>
                  <a:cubicBezTo>
                    <a:pt x="4196" y="1939"/>
                    <a:pt x="4391" y="1695"/>
                    <a:pt x="4586" y="1500"/>
                  </a:cubicBezTo>
                  <a:cubicBezTo>
                    <a:pt x="4733" y="1353"/>
                    <a:pt x="4928" y="1109"/>
                    <a:pt x="5172" y="1109"/>
                  </a:cubicBezTo>
                  <a:cubicBezTo>
                    <a:pt x="5191" y="1103"/>
                    <a:pt x="5213" y="1100"/>
                    <a:pt x="5235" y="1100"/>
                  </a:cubicBezTo>
                  <a:close/>
                  <a:moveTo>
                    <a:pt x="3220" y="3305"/>
                  </a:moveTo>
                  <a:cubicBezTo>
                    <a:pt x="3172" y="3305"/>
                    <a:pt x="3172" y="3305"/>
                    <a:pt x="3172" y="3354"/>
                  </a:cubicBezTo>
                  <a:lnTo>
                    <a:pt x="3074" y="3354"/>
                  </a:lnTo>
                  <a:cubicBezTo>
                    <a:pt x="3123" y="3305"/>
                    <a:pt x="3172" y="3305"/>
                    <a:pt x="3172" y="3305"/>
                  </a:cubicBezTo>
                  <a:close/>
                  <a:moveTo>
                    <a:pt x="1034" y="2679"/>
                  </a:moveTo>
                  <a:cubicBezTo>
                    <a:pt x="1291" y="2679"/>
                    <a:pt x="1707" y="2875"/>
                    <a:pt x="1903" y="2914"/>
                  </a:cubicBezTo>
                  <a:cubicBezTo>
                    <a:pt x="2196" y="3061"/>
                    <a:pt x="2489" y="3158"/>
                    <a:pt x="2781" y="3354"/>
                  </a:cubicBezTo>
                  <a:lnTo>
                    <a:pt x="2976" y="3354"/>
                  </a:lnTo>
                  <a:cubicBezTo>
                    <a:pt x="2625" y="3449"/>
                    <a:pt x="2169" y="3545"/>
                    <a:pt x="1746" y="3545"/>
                  </a:cubicBezTo>
                  <a:cubicBezTo>
                    <a:pt x="1522" y="3545"/>
                    <a:pt x="1308" y="3519"/>
                    <a:pt x="1122" y="3451"/>
                  </a:cubicBezTo>
                  <a:cubicBezTo>
                    <a:pt x="976" y="3402"/>
                    <a:pt x="830" y="3305"/>
                    <a:pt x="781" y="3158"/>
                  </a:cubicBezTo>
                  <a:cubicBezTo>
                    <a:pt x="732" y="3061"/>
                    <a:pt x="732" y="2817"/>
                    <a:pt x="879" y="2719"/>
                  </a:cubicBezTo>
                  <a:cubicBezTo>
                    <a:pt x="917" y="2691"/>
                    <a:pt x="970" y="2679"/>
                    <a:pt x="1034" y="2679"/>
                  </a:cubicBezTo>
                  <a:close/>
                  <a:moveTo>
                    <a:pt x="4976" y="3334"/>
                  </a:moveTo>
                  <a:cubicBezTo>
                    <a:pt x="5379" y="3334"/>
                    <a:pt x="5829" y="3429"/>
                    <a:pt x="5904" y="3841"/>
                  </a:cubicBezTo>
                  <a:cubicBezTo>
                    <a:pt x="5952" y="3988"/>
                    <a:pt x="5904" y="3988"/>
                    <a:pt x="5806" y="3988"/>
                  </a:cubicBezTo>
                  <a:cubicBezTo>
                    <a:pt x="5562" y="3988"/>
                    <a:pt x="5318" y="3939"/>
                    <a:pt x="5074" y="3890"/>
                  </a:cubicBezTo>
                  <a:cubicBezTo>
                    <a:pt x="4635" y="3793"/>
                    <a:pt x="4245" y="3646"/>
                    <a:pt x="3806" y="3451"/>
                  </a:cubicBezTo>
                  <a:cubicBezTo>
                    <a:pt x="4099" y="3402"/>
                    <a:pt x="4342" y="3354"/>
                    <a:pt x="4635" y="3354"/>
                  </a:cubicBezTo>
                  <a:cubicBezTo>
                    <a:pt x="4737" y="3342"/>
                    <a:pt x="4854" y="3334"/>
                    <a:pt x="4976" y="3334"/>
                  </a:cubicBezTo>
                  <a:close/>
                  <a:moveTo>
                    <a:pt x="3659" y="4232"/>
                  </a:moveTo>
                  <a:cubicBezTo>
                    <a:pt x="3806" y="4524"/>
                    <a:pt x="4001" y="4768"/>
                    <a:pt x="4099" y="5061"/>
                  </a:cubicBezTo>
                  <a:cubicBezTo>
                    <a:pt x="4196" y="5256"/>
                    <a:pt x="4294" y="5500"/>
                    <a:pt x="4294" y="5744"/>
                  </a:cubicBezTo>
                  <a:cubicBezTo>
                    <a:pt x="4294" y="5842"/>
                    <a:pt x="4294" y="5890"/>
                    <a:pt x="4294" y="5988"/>
                  </a:cubicBezTo>
                  <a:cubicBezTo>
                    <a:pt x="3952" y="5744"/>
                    <a:pt x="3855" y="5305"/>
                    <a:pt x="3757" y="4915"/>
                  </a:cubicBezTo>
                  <a:cubicBezTo>
                    <a:pt x="3708" y="4671"/>
                    <a:pt x="3659" y="4476"/>
                    <a:pt x="3659" y="4232"/>
                  </a:cubicBezTo>
                  <a:close/>
                  <a:moveTo>
                    <a:pt x="2928" y="3988"/>
                  </a:moveTo>
                  <a:cubicBezTo>
                    <a:pt x="2928" y="4329"/>
                    <a:pt x="2879" y="4622"/>
                    <a:pt x="2781" y="4915"/>
                  </a:cubicBezTo>
                  <a:cubicBezTo>
                    <a:pt x="2732" y="5159"/>
                    <a:pt x="2635" y="5403"/>
                    <a:pt x="2537" y="5647"/>
                  </a:cubicBezTo>
                  <a:cubicBezTo>
                    <a:pt x="2440" y="5744"/>
                    <a:pt x="2342" y="5988"/>
                    <a:pt x="2196" y="5988"/>
                  </a:cubicBezTo>
                  <a:cubicBezTo>
                    <a:pt x="2180" y="5990"/>
                    <a:pt x="2165" y="5991"/>
                    <a:pt x="2150" y="5991"/>
                  </a:cubicBezTo>
                  <a:cubicBezTo>
                    <a:pt x="1864" y="5991"/>
                    <a:pt x="1956" y="5542"/>
                    <a:pt x="2049" y="5403"/>
                  </a:cubicBezTo>
                  <a:cubicBezTo>
                    <a:pt x="2196" y="5012"/>
                    <a:pt x="2440" y="4622"/>
                    <a:pt x="2732" y="4281"/>
                  </a:cubicBezTo>
                  <a:cubicBezTo>
                    <a:pt x="2781" y="4183"/>
                    <a:pt x="2879" y="4085"/>
                    <a:pt x="2928" y="3988"/>
                  </a:cubicBezTo>
                  <a:close/>
                  <a:moveTo>
                    <a:pt x="3098" y="0"/>
                  </a:moveTo>
                  <a:cubicBezTo>
                    <a:pt x="2985" y="0"/>
                    <a:pt x="2861" y="28"/>
                    <a:pt x="2732" y="85"/>
                  </a:cubicBezTo>
                  <a:cubicBezTo>
                    <a:pt x="2098" y="378"/>
                    <a:pt x="1952" y="1109"/>
                    <a:pt x="2098" y="1744"/>
                  </a:cubicBezTo>
                  <a:cubicBezTo>
                    <a:pt x="2147" y="2036"/>
                    <a:pt x="2245" y="2329"/>
                    <a:pt x="2342" y="2573"/>
                  </a:cubicBezTo>
                  <a:cubicBezTo>
                    <a:pt x="1968" y="2417"/>
                    <a:pt x="1575" y="2301"/>
                    <a:pt x="1212" y="2301"/>
                  </a:cubicBezTo>
                  <a:cubicBezTo>
                    <a:pt x="1006" y="2301"/>
                    <a:pt x="811" y="2338"/>
                    <a:pt x="635" y="2427"/>
                  </a:cubicBezTo>
                  <a:cubicBezTo>
                    <a:pt x="196" y="2622"/>
                    <a:pt x="0" y="3207"/>
                    <a:pt x="342" y="3597"/>
                  </a:cubicBezTo>
                  <a:cubicBezTo>
                    <a:pt x="590" y="3845"/>
                    <a:pt x="1017" y="3913"/>
                    <a:pt x="1420" y="3913"/>
                  </a:cubicBezTo>
                  <a:cubicBezTo>
                    <a:pt x="1572" y="3913"/>
                    <a:pt x="1720" y="3904"/>
                    <a:pt x="1854" y="3890"/>
                  </a:cubicBezTo>
                  <a:cubicBezTo>
                    <a:pt x="2049" y="3890"/>
                    <a:pt x="2245" y="3890"/>
                    <a:pt x="2489" y="3841"/>
                  </a:cubicBezTo>
                  <a:lnTo>
                    <a:pt x="2489" y="3841"/>
                  </a:lnTo>
                  <a:cubicBezTo>
                    <a:pt x="2001" y="4329"/>
                    <a:pt x="1562" y="4964"/>
                    <a:pt x="1366" y="5598"/>
                  </a:cubicBezTo>
                  <a:cubicBezTo>
                    <a:pt x="1269" y="6037"/>
                    <a:pt x="1513" y="6330"/>
                    <a:pt x="2001" y="6378"/>
                  </a:cubicBezTo>
                  <a:cubicBezTo>
                    <a:pt x="2028" y="6381"/>
                    <a:pt x="2055" y="6382"/>
                    <a:pt x="2081" y="6382"/>
                  </a:cubicBezTo>
                  <a:cubicBezTo>
                    <a:pt x="2622" y="6382"/>
                    <a:pt x="2988" y="5914"/>
                    <a:pt x="3220" y="5403"/>
                  </a:cubicBezTo>
                  <a:cubicBezTo>
                    <a:pt x="3220" y="5354"/>
                    <a:pt x="3220" y="5354"/>
                    <a:pt x="3220" y="5305"/>
                  </a:cubicBezTo>
                  <a:cubicBezTo>
                    <a:pt x="3220" y="5354"/>
                    <a:pt x="3269" y="5403"/>
                    <a:pt x="3269" y="5451"/>
                  </a:cubicBezTo>
                  <a:cubicBezTo>
                    <a:pt x="3409" y="5917"/>
                    <a:pt x="3681" y="6382"/>
                    <a:pt x="4214" y="6382"/>
                  </a:cubicBezTo>
                  <a:cubicBezTo>
                    <a:pt x="4240" y="6382"/>
                    <a:pt x="4266" y="6381"/>
                    <a:pt x="4294" y="6378"/>
                  </a:cubicBezTo>
                  <a:cubicBezTo>
                    <a:pt x="5367" y="6232"/>
                    <a:pt x="4830" y="4964"/>
                    <a:pt x="4294" y="4134"/>
                  </a:cubicBezTo>
                  <a:lnTo>
                    <a:pt x="4294" y="4134"/>
                  </a:lnTo>
                  <a:cubicBezTo>
                    <a:pt x="4586" y="4232"/>
                    <a:pt x="4928" y="4329"/>
                    <a:pt x="5269" y="4378"/>
                  </a:cubicBezTo>
                  <a:cubicBezTo>
                    <a:pt x="5353" y="4386"/>
                    <a:pt x="5445" y="4392"/>
                    <a:pt x="5542" y="4392"/>
                  </a:cubicBezTo>
                  <a:cubicBezTo>
                    <a:pt x="6014" y="4392"/>
                    <a:pt x="6578" y="4262"/>
                    <a:pt x="6538" y="3695"/>
                  </a:cubicBezTo>
                  <a:cubicBezTo>
                    <a:pt x="6392" y="3012"/>
                    <a:pt x="5465" y="2963"/>
                    <a:pt x="4928" y="2963"/>
                  </a:cubicBezTo>
                  <a:lnTo>
                    <a:pt x="4684" y="2963"/>
                  </a:lnTo>
                  <a:cubicBezTo>
                    <a:pt x="5221" y="2671"/>
                    <a:pt x="5806" y="2329"/>
                    <a:pt x="6148" y="1792"/>
                  </a:cubicBezTo>
                  <a:cubicBezTo>
                    <a:pt x="6440" y="1305"/>
                    <a:pt x="6099" y="817"/>
                    <a:pt x="5562" y="719"/>
                  </a:cubicBezTo>
                  <a:cubicBezTo>
                    <a:pt x="5484" y="703"/>
                    <a:pt x="5408" y="696"/>
                    <a:pt x="5334" y="696"/>
                  </a:cubicBezTo>
                  <a:cubicBezTo>
                    <a:pt x="4708" y="696"/>
                    <a:pt x="4203" y="1210"/>
                    <a:pt x="3855" y="1646"/>
                  </a:cubicBezTo>
                  <a:cubicBezTo>
                    <a:pt x="3806" y="1695"/>
                    <a:pt x="3757" y="1744"/>
                    <a:pt x="3757" y="1792"/>
                  </a:cubicBezTo>
                  <a:cubicBezTo>
                    <a:pt x="3757" y="1353"/>
                    <a:pt x="3757" y="914"/>
                    <a:pt x="3659" y="475"/>
                  </a:cubicBezTo>
                  <a:cubicBezTo>
                    <a:pt x="3590" y="164"/>
                    <a:pt x="3374" y="0"/>
                    <a:pt x="30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 name="Google Shape;6922;p42">
              <a:extLst>
                <a:ext uri="{FF2B5EF4-FFF2-40B4-BE49-F238E27FC236}">
                  <a16:creationId xmlns:a16="http://schemas.microsoft.com/office/drawing/2014/main" id="{8E3367C6-3ED1-43C4-857D-5E617C18724B}"/>
                </a:ext>
              </a:extLst>
            </p:cNvPr>
            <p:cNvSpPr/>
            <p:nvPr/>
          </p:nvSpPr>
          <p:spPr>
            <a:xfrm>
              <a:off x="7141450" y="-141650"/>
              <a:ext cx="164425" cy="160025"/>
            </a:xfrm>
            <a:custGeom>
              <a:avLst/>
              <a:gdLst/>
              <a:ahLst/>
              <a:cxnLst/>
              <a:rect l="l" t="t" r="r" b="b"/>
              <a:pathLst>
                <a:path w="6577" h="6401" extrusionOk="0">
                  <a:moveTo>
                    <a:pt x="2283" y="439"/>
                  </a:moveTo>
                  <a:cubicBezTo>
                    <a:pt x="2625" y="683"/>
                    <a:pt x="2722" y="1122"/>
                    <a:pt x="2820" y="1513"/>
                  </a:cubicBezTo>
                  <a:cubicBezTo>
                    <a:pt x="2869" y="1708"/>
                    <a:pt x="2918" y="1952"/>
                    <a:pt x="2918" y="2147"/>
                  </a:cubicBezTo>
                  <a:cubicBezTo>
                    <a:pt x="2771" y="1903"/>
                    <a:pt x="2576" y="1610"/>
                    <a:pt x="2478" y="1318"/>
                  </a:cubicBezTo>
                  <a:cubicBezTo>
                    <a:pt x="2381" y="1122"/>
                    <a:pt x="2283" y="879"/>
                    <a:pt x="2283" y="635"/>
                  </a:cubicBezTo>
                  <a:cubicBezTo>
                    <a:pt x="2283" y="537"/>
                    <a:pt x="2283" y="488"/>
                    <a:pt x="2283" y="439"/>
                  </a:cubicBezTo>
                  <a:close/>
                  <a:moveTo>
                    <a:pt x="4427" y="387"/>
                  </a:moveTo>
                  <a:cubicBezTo>
                    <a:pt x="4713" y="387"/>
                    <a:pt x="4620" y="837"/>
                    <a:pt x="4528" y="976"/>
                  </a:cubicBezTo>
                  <a:cubicBezTo>
                    <a:pt x="4381" y="1415"/>
                    <a:pt x="4137" y="1757"/>
                    <a:pt x="3845" y="2098"/>
                  </a:cubicBezTo>
                  <a:cubicBezTo>
                    <a:pt x="3796" y="2196"/>
                    <a:pt x="3698" y="2293"/>
                    <a:pt x="3601" y="2391"/>
                  </a:cubicBezTo>
                  <a:cubicBezTo>
                    <a:pt x="3649" y="2098"/>
                    <a:pt x="3698" y="1805"/>
                    <a:pt x="3796" y="1513"/>
                  </a:cubicBezTo>
                  <a:cubicBezTo>
                    <a:pt x="3845" y="1269"/>
                    <a:pt x="3942" y="1025"/>
                    <a:pt x="4040" y="781"/>
                  </a:cubicBezTo>
                  <a:cubicBezTo>
                    <a:pt x="4137" y="635"/>
                    <a:pt x="4235" y="439"/>
                    <a:pt x="4381" y="391"/>
                  </a:cubicBezTo>
                  <a:cubicBezTo>
                    <a:pt x="4397" y="388"/>
                    <a:pt x="4412" y="387"/>
                    <a:pt x="4427" y="387"/>
                  </a:cubicBezTo>
                  <a:close/>
                  <a:moveTo>
                    <a:pt x="771" y="2391"/>
                  </a:moveTo>
                  <a:cubicBezTo>
                    <a:pt x="1015" y="2391"/>
                    <a:pt x="1259" y="2440"/>
                    <a:pt x="1503" y="2488"/>
                  </a:cubicBezTo>
                  <a:cubicBezTo>
                    <a:pt x="1942" y="2635"/>
                    <a:pt x="2332" y="2781"/>
                    <a:pt x="2771" y="2928"/>
                  </a:cubicBezTo>
                  <a:cubicBezTo>
                    <a:pt x="2478" y="2976"/>
                    <a:pt x="2235" y="3025"/>
                    <a:pt x="1942" y="3025"/>
                  </a:cubicBezTo>
                  <a:cubicBezTo>
                    <a:pt x="1820" y="3039"/>
                    <a:pt x="1676" y="3052"/>
                    <a:pt x="1528" y="3052"/>
                  </a:cubicBezTo>
                  <a:cubicBezTo>
                    <a:pt x="1142" y="3052"/>
                    <a:pt x="730" y="2960"/>
                    <a:pt x="625" y="2537"/>
                  </a:cubicBezTo>
                  <a:cubicBezTo>
                    <a:pt x="625" y="2391"/>
                    <a:pt x="673" y="2391"/>
                    <a:pt x="771" y="2391"/>
                  </a:cubicBezTo>
                  <a:close/>
                  <a:moveTo>
                    <a:pt x="3503" y="3074"/>
                  </a:moveTo>
                  <a:cubicBezTo>
                    <a:pt x="3454" y="3074"/>
                    <a:pt x="3405" y="3074"/>
                    <a:pt x="3357" y="3123"/>
                  </a:cubicBezTo>
                  <a:cubicBezTo>
                    <a:pt x="3405" y="3074"/>
                    <a:pt x="3405" y="3074"/>
                    <a:pt x="3405" y="3074"/>
                  </a:cubicBezTo>
                  <a:close/>
                  <a:moveTo>
                    <a:pt x="4831" y="2834"/>
                  </a:moveTo>
                  <a:cubicBezTo>
                    <a:pt x="5055" y="2834"/>
                    <a:pt x="5269" y="2860"/>
                    <a:pt x="5455" y="2928"/>
                  </a:cubicBezTo>
                  <a:cubicBezTo>
                    <a:pt x="5601" y="2976"/>
                    <a:pt x="5747" y="3074"/>
                    <a:pt x="5796" y="3220"/>
                  </a:cubicBezTo>
                  <a:cubicBezTo>
                    <a:pt x="5845" y="3318"/>
                    <a:pt x="5845" y="3562"/>
                    <a:pt x="5698" y="3659"/>
                  </a:cubicBezTo>
                  <a:cubicBezTo>
                    <a:pt x="5655" y="3692"/>
                    <a:pt x="5593" y="3705"/>
                    <a:pt x="5520" y="3705"/>
                  </a:cubicBezTo>
                  <a:cubicBezTo>
                    <a:pt x="5261" y="3705"/>
                    <a:pt x="4864" y="3540"/>
                    <a:pt x="4674" y="3464"/>
                  </a:cubicBezTo>
                  <a:cubicBezTo>
                    <a:pt x="4381" y="3367"/>
                    <a:pt x="4088" y="3220"/>
                    <a:pt x="3796" y="3074"/>
                  </a:cubicBezTo>
                  <a:cubicBezTo>
                    <a:pt x="3747" y="3025"/>
                    <a:pt x="3649" y="3025"/>
                    <a:pt x="3601" y="3025"/>
                  </a:cubicBezTo>
                  <a:cubicBezTo>
                    <a:pt x="3952" y="2929"/>
                    <a:pt x="4408" y="2834"/>
                    <a:pt x="4831" y="2834"/>
                  </a:cubicBezTo>
                  <a:close/>
                  <a:moveTo>
                    <a:pt x="2966" y="3318"/>
                  </a:moveTo>
                  <a:lnTo>
                    <a:pt x="2966" y="3318"/>
                  </a:lnTo>
                  <a:cubicBezTo>
                    <a:pt x="2869" y="3611"/>
                    <a:pt x="2674" y="3903"/>
                    <a:pt x="2527" y="4196"/>
                  </a:cubicBezTo>
                  <a:cubicBezTo>
                    <a:pt x="2332" y="4440"/>
                    <a:pt x="2186" y="4684"/>
                    <a:pt x="1991" y="4928"/>
                  </a:cubicBezTo>
                  <a:cubicBezTo>
                    <a:pt x="1844" y="5074"/>
                    <a:pt x="1649" y="5269"/>
                    <a:pt x="1405" y="5318"/>
                  </a:cubicBezTo>
                  <a:cubicBezTo>
                    <a:pt x="1259" y="5318"/>
                    <a:pt x="1015" y="5172"/>
                    <a:pt x="917" y="5025"/>
                  </a:cubicBezTo>
                  <a:cubicBezTo>
                    <a:pt x="868" y="4879"/>
                    <a:pt x="917" y="4733"/>
                    <a:pt x="1015" y="4586"/>
                  </a:cubicBezTo>
                  <a:cubicBezTo>
                    <a:pt x="1308" y="4196"/>
                    <a:pt x="1795" y="3952"/>
                    <a:pt x="2235" y="3708"/>
                  </a:cubicBezTo>
                  <a:cubicBezTo>
                    <a:pt x="2478" y="3562"/>
                    <a:pt x="2722" y="3464"/>
                    <a:pt x="2966" y="3318"/>
                  </a:cubicBezTo>
                  <a:close/>
                  <a:moveTo>
                    <a:pt x="3503" y="3708"/>
                  </a:moveTo>
                  <a:cubicBezTo>
                    <a:pt x="3893" y="4440"/>
                    <a:pt x="4235" y="5416"/>
                    <a:pt x="3649" y="5952"/>
                  </a:cubicBezTo>
                  <a:cubicBezTo>
                    <a:pt x="3649" y="5952"/>
                    <a:pt x="3649" y="6001"/>
                    <a:pt x="3601" y="6001"/>
                  </a:cubicBezTo>
                  <a:cubicBezTo>
                    <a:pt x="3552" y="5855"/>
                    <a:pt x="3503" y="5708"/>
                    <a:pt x="3454" y="5562"/>
                  </a:cubicBezTo>
                  <a:cubicBezTo>
                    <a:pt x="3405" y="5123"/>
                    <a:pt x="3454" y="4635"/>
                    <a:pt x="3454" y="4196"/>
                  </a:cubicBezTo>
                  <a:cubicBezTo>
                    <a:pt x="3503" y="4050"/>
                    <a:pt x="3503" y="3903"/>
                    <a:pt x="3503" y="3708"/>
                  </a:cubicBezTo>
                  <a:close/>
                  <a:moveTo>
                    <a:pt x="4576" y="0"/>
                  </a:moveTo>
                  <a:cubicBezTo>
                    <a:pt x="3991" y="0"/>
                    <a:pt x="3601" y="488"/>
                    <a:pt x="3357" y="976"/>
                  </a:cubicBezTo>
                  <a:cubicBezTo>
                    <a:pt x="3357" y="1025"/>
                    <a:pt x="3357" y="1074"/>
                    <a:pt x="3357" y="1074"/>
                  </a:cubicBezTo>
                  <a:cubicBezTo>
                    <a:pt x="3308" y="1025"/>
                    <a:pt x="3308" y="976"/>
                    <a:pt x="3308" y="927"/>
                  </a:cubicBezTo>
                  <a:cubicBezTo>
                    <a:pt x="3174" y="482"/>
                    <a:pt x="2919" y="37"/>
                    <a:pt x="2430" y="37"/>
                  </a:cubicBezTo>
                  <a:cubicBezTo>
                    <a:pt x="2383" y="37"/>
                    <a:pt x="2334" y="41"/>
                    <a:pt x="2283" y="49"/>
                  </a:cubicBezTo>
                  <a:cubicBezTo>
                    <a:pt x="1210" y="195"/>
                    <a:pt x="1747" y="1415"/>
                    <a:pt x="2283" y="2245"/>
                  </a:cubicBezTo>
                  <a:cubicBezTo>
                    <a:pt x="1991" y="2147"/>
                    <a:pt x="1649" y="2098"/>
                    <a:pt x="1308" y="2049"/>
                  </a:cubicBezTo>
                  <a:cubicBezTo>
                    <a:pt x="1205" y="2029"/>
                    <a:pt x="1086" y="2017"/>
                    <a:pt x="965" y="2017"/>
                  </a:cubicBezTo>
                  <a:cubicBezTo>
                    <a:pt x="509" y="2017"/>
                    <a:pt x="1" y="2183"/>
                    <a:pt x="39" y="2684"/>
                  </a:cubicBezTo>
                  <a:cubicBezTo>
                    <a:pt x="185" y="3415"/>
                    <a:pt x="1112" y="3464"/>
                    <a:pt x="1649" y="3464"/>
                  </a:cubicBezTo>
                  <a:cubicBezTo>
                    <a:pt x="1747" y="3415"/>
                    <a:pt x="1844" y="3415"/>
                    <a:pt x="1942" y="3415"/>
                  </a:cubicBezTo>
                  <a:cubicBezTo>
                    <a:pt x="1942" y="3415"/>
                    <a:pt x="1893" y="3415"/>
                    <a:pt x="1893" y="3464"/>
                  </a:cubicBezTo>
                  <a:cubicBezTo>
                    <a:pt x="1356" y="3757"/>
                    <a:pt x="771" y="4098"/>
                    <a:pt x="429" y="4586"/>
                  </a:cubicBezTo>
                  <a:cubicBezTo>
                    <a:pt x="137" y="5123"/>
                    <a:pt x="478" y="5562"/>
                    <a:pt x="1015" y="5660"/>
                  </a:cubicBezTo>
                  <a:cubicBezTo>
                    <a:pt x="1098" y="5676"/>
                    <a:pt x="1179" y="5684"/>
                    <a:pt x="1258" y="5684"/>
                  </a:cubicBezTo>
                  <a:cubicBezTo>
                    <a:pt x="1877" y="5684"/>
                    <a:pt x="2376" y="5208"/>
                    <a:pt x="2722" y="4733"/>
                  </a:cubicBezTo>
                  <a:cubicBezTo>
                    <a:pt x="2771" y="4684"/>
                    <a:pt x="2820" y="4635"/>
                    <a:pt x="2820" y="4586"/>
                  </a:cubicBezTo>
                  <a:cubicBezTo>
                    <a:pt x="2820" y="5025"/>
                    <a:pt x="2820" y="5464"/>
                    <a:pt x="2918" y="5904"/>
                  </a:cubicBezTo>
                  <a:cubicBezTo>
                    <a:pt x="2986" y="6212"/>
                    <a:pt x="3199" y="6400"/>
                    <a:pt x="3472" y="6400"/>
                  </a:cubicBezTo>
                  <a:cubicBezTo>
                    <a:pt x="3588" y="6400"/>
                    <a:pt x="3714" y="6366"/>
                    <a:pt x="3845" y="6294"/>
                  </a:cubicBezTo>
                  <a:cubicBezTo>
                    <a:pt x="4479" y="6001"/>
                    <a:pt x="4625" y="5269"/>
                    <a:pt x="4479" y="4635"/>
                  </a:cubicBezTo>
                  <a:cubicBezTo>
                    <a:pt x="4430" y="4342"/>
                    <a:pt x="4332" y="4098"/>
                    <a:pt x="4235" y="3806"/>
                  </a:cubicBezTo>
                  <a:lnTo>
                    <a:pt x="4235" y="3806"/>
                  </a:lnTo>
                  <a:cubicBezTo>
                    <a:pt x="4609" y="3961"/>
                    <a:pt x="5002" y="4077"/>
                    <a:pt x="5365" y="4077"/>
                  </a:cubicBezTo>
                  <a:cubicBezTo>
                    <a:pt x="5571" y="4077"/>
                    <a:pt x="5766" y="4040"/>
                    <a:pt x="5942" y="3952"/>
                  </a:cubicBezTo>
                  <a:cubicBezTo>
                    <a:pt x="6381" y="3757"/>
                    <a:pt x="6577" y="3171"/>
                    <a:pt x="6235" y="2830"/>
                  </a:cubicBezTo>
                  <a:cubicBezTo>
                    <a:pt x="5947" y="2542"/>
                    <a:pt x="5525" y="2466"/>
                    <a:pt x="5128" y="2466"/>
                  </a:cubicBezTo>
                  <a:cubicBezTo>
                    <a:pt x="4988" y="2466"/>
                    <a:pt x="4850" y="2476"/>
                    <a:pt x="4723" y="2488"/>
                  </a:cubicBezTo>
                  <a:cubicBezTo>
                    <a:pt x="4528" y="2488"/>
                    <a:pt x="4332" y="2537"/>
                    <a:pt x="4088" y="2586"/>
                  </a:cubicBezTo>
                  <a:cubicBezTo>
                    <a:pt x="4576" y="2049"/>
                    <a:pt x="5015" y="1464"/>
                    <a:pt x="5162" y="830"/>
                  </a:cubicBezTo>
                  <a:cubicBezTo>
                    <a:pt x="5308" y="342"/>
                    <a:pt x="5064" y="49"/>
                    <a:pt x="45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 name="Google Shape;6923;p42">
              <a:extLst>
                <a:ext uri="{FF2B5EF4-FFF2-40B4-BE49-F238E27FC236}">
                  <a16:creationId xmlns:a16="http://schemas.microsoft.com/office/drawing/2014/main" id="{8DEAE4E5-35A9-4284-BFC0-8830BF0F1DE9}"/>
                </a:ext>
              </a:extLst>
            </p:cNvPr>
            <p:cNvSpPr/>
            <p:nvPr/>
          </p:nvSpPr>
          <p:spPr>
            <a:xfrm>
              <a:off x="7544925" y="-152300"/>
              <a:ext cx="163250" cy="159550"/>
            </a:xfrm>
            <a:custGeom>
              <a:avLst/>
              <a:gdLst/>
              <a:ahLst/>
              <a:cxnLst/>
              <a:rect l="l" t="t" r="r" b="b"/>
              <a:pathLst>
                <a:path w="6530" h="6382" extrusionOk="0">
                  <a:moveTo>
                    <a:pt x="2927" y="426"/>
                  </a:moveTo>
                  <a:cubicBezTo>
                    <a:pt x="2976" y="573"/>
                    <a:pt x="3074" y="670"/>
                    <a:pt x="3074" y="865"/>
                  </a:cubicBezTo>
                  <a:cubicBezTo>
                    <a:pt x="3122" y="1305"/>
                    <a:pt x="3122" y="1744"/>
                    <a:pt x="3074" y="2231"/>
                  </a:cubicBezTo>
                  <a:cubicBezTo>
                    <a:pt x="3074" y="2378"/>
                    <a:pt x="3025" y="2524"/>
                    <a:pt x="3025" y="2671"/>
                  </a:cubicBezTo>
                  <a:cubicBezTo>
                    <a:pt x="2635" y="1988"/>
                    <a:pt x="2293" y="963"/>
                    <a:pt x="2879" y="426"/>
                  </a:cubicBezTo>
                  <a:close/>
                  <a:moveTo>
                    <a:pt x="5201" y="1100"/>
                  </a:moveTo>
                  <a:cubicBezTo>
                    <a:pt x="5368" y="1100"/>
                    <a:pt x="5526" y="1227"/>
                    <a:pt x="5611" y="1353"/>
                  </a:cubicBezTo>
                  <a:cubicBezTo>
                    <a:pt x="5659" y="1500"/>
                    <a:pt x="5611" y="1695"/>
                    <a:pt x="5513" y="1792"/>
                  </a:cubicBezTo>
                  <a:cubicBezTo>
                    <a:pt x="5220" y="2183"/>
                    <a:pt x="4732" y="2475"/>
                    <a:pt x="4342" y="2719"/>
                  </a:cubicBezTo>
                  <a:cubicBezTo>
                    <a:pt x="4098" y="2817"/>
                    <a:pt x="3805" y="2963"/>
                    <a:pt x="3562" y="3061"/>
                  </a:cubicBezTo>
                  <a:cubicBezTo>
                    <a:pt x="3708" y="2768"/>
                    <a:pt x="3854" y="2475"/>
                    <a:pt x="4049" y="2183"/>
                  </a:cubicBezTo>
                  <a:cubicBezTo>
                    <a:pt x="4196" y="1939"/>
                    <a:pt x="4342" y="1695"/>
                    <a:pt x="4586" y="1500"/>
                  </a:cubicBezTo>
                  <a:cubicBezTo>
                    <a:pt x="4684" y="1353"/>
                    <a:pt x="4928" y="1109"/>
                    <a:pt x="5123" y="1109"/>
                  </a:cubicBezTo>
                  <a:cubicBezTo>
                    <a:pt x="5149" y="1103"/>
                    <a:pt x="5175" y="1100"/>
                    <a:pt x="5201" y="1100"/>
                  </a:cubicBezTo>
                  <a:close/>
                  <a:moveTo>
                    <a:pt x="3171" y="3305"/>
                  </a:moveTo>
                  <a:cubicBezTo>
                    <a:pt x="3171" y="3305"/>
                    <a:pt x="3171" y="3305"/>
                    <a:pt x="3122" y="3354"/>
                  </a:cubicBezTo>
                  <a:lnTo>
                    <a:pt x="3025" y="3354"/>
                  </a:lnTo>
                  <a:cubicBezTo>
                    <a:pt x="3074" y="3305"/>
                    <a:pt x="3122" y="3305"/>
                    <a:pt x="3171" y="3305"/>
                  </a:cubicBezTo>
                  <a:close/>
                  <a:moveTo>
                    <a:pt x="989" y="2679"/>
                  </a:moveTo>
                  <a:cubicBezTo>
                    <a:pt x="1257" y="2679"/>
                    <a:pt x="1697" y="2875"/>
                    <a:pt x="1854" y="2914"/>
                  </a:cubicBezTo>
                  <a:cubicBezTo>
                    <a:pt x="2147" y="3061"/>
                    <a:pt x="2439" y="3158"/>
                    <a:pt x="2732" y="3354"/>
                  </a:cubicBezTo>
                  <a:lnTo>
                    <a:pt x="2976" y="3354"/>
                  </a:lnTo>
                  <a:cubicBezTo>
                    <a:pt x="2593" y="3449"/>
                    <a:pt x="2147" y="3545"/>
                    <a:pt x="1720" y="3545"/>
                  </a:cubicBezTo>
                  <a:cubicBezTo>
                    <a:pt x="1495" y="3545"/>
                    <a:pt x="1276" y="3519"/>
                    <a:pt x="1073" y="3451"/>
                  </a:cubicBezTo>
                  <a:cubicBezTo>
                    <a:pt x="927" y="3402"/>
                    <a:pt x="829" y="3305"/>
                    <a:pt x="781" y="3158"/>
                  </a:cubicBezTo>
                  <a:cubicBezTo>
                    <a:pt x="732" y="3061"/>
                    <a:pt x="732" y="2817"/>
                    <a:pt x="829" y="2719"/>
                  </a:cubicBezTo>
                  <a:cubicBezTo>
                    <a:pt x="868" y="2691"/>
                    <a:pt x="923" y="2679"/>
                    <a:pt x="989" y="2679"/>
                  </a:cubicBezTo>
                  <a:close/>
                  <a:moveTo>
                    <a:pt x="4933" y="3334"/>
                  </a:moveTo>
                  <a:cubicBezTo>
                    <a:pt x="5350" y="3334"/>
                    <a:pt x="5828" y="3429"/>
                    <a:pt x="5903" y="3841"/>
                  </a:cubicBezTo>
                  <a:cubicBezTo>
                    <a:pt x="5903" y="3988"/>
                    <a:pt x="5903" y="3988"/>
                    <a:pt x="5757" y="3988"/>
                  </a:cubicBezTo>
                  <a:cubicBezTo>
                    <a:pt x="5513" y="3988"/>
                    <a:pt x="5269" y="3939"/>
                    <a:pt x="5025" y="3890"/>
                  </a:cubicBezTo>
                  <a:cubicBezTo>
                    <a:pt x="4635" y="3793"/>
                    <a:pt x="4196" y="3646"/>
                    <a:pt x="3757" y="3451"/>
                  </a:cubicBezTo>
                  <a:cubicBezTo>
                    <a:pt x="4049" y="3402"/>
                    <a:pt x="4342" y="3354"/>
                    <a:pt x="4586" y="3354"/>
                  </a:cubicBezTo>
                  <a:cubicBezTo>
                    <a:pt x="4688" y="3342"/>
                    <a:pt x="4808" y="3334"/>
                    <a:pt x="4933" y="3334"/>
                  </a:cubicBezTo>
                  <a:close/>
                  <a:moveTo>
                    <a:pt x="3610" y="4232"/>
                  </a:moveTo>
                  <a:lnTo>
                    <a:pt x="3610" y="4232"/>
                  </a:lnTo>
                  <a:cubicBezTo>
                    <a:pt x="3805" y="4524"/>
                    <a:pt x="3952" y="4768"/>
                    <a:pt x="4098" y="5061"/>
                  </a:cubicBezTo>
                  <a:cubicBezTo>
                    <a:pt x="4147" y="5256"/>
                    <a:pt x="4293" y="5500"/>
                    <a:pt x="4293" y="5744"/>
                  </a:cubicBezTo>
                  <a:cubicBezTo>
                    <a:pt x="4293" y="5842"/>
                    <a:pt x="4245" y="5890"/>
                    <a:pt x="4245" y="5988"/>
                  </a:cubicBezTo>
                  <a:cubicBezTo>
                    <a:pt x="3903" y="5744"/>
                    <a:pt x="3805" y="5305"/>
                    <a:pt x="3708" y="4915"/>
                  </a:cubicBezTo>
                  <a:cubicBezTo>
                    <a:pt x="3659" y="4671"/>
                    <a:pt x="3659" y="4476"/>
                    <a:pt x="3610" y="4232"/>
                  </a:cubicBezTo>
                  <a:close/>
                  <a:moveTo>
                    <a:pt x="2927" y="3988"/>
                  </a:moveTo>
                  <a:lnTo>
                    <a:pt x="2927" y="3988"/>
                  </a:lnTo>
                  <a:cubicBezTo>
                    <a:pt x="2879" y="4329"/>
                    <a:pt x="2830" y="4622"/>
                    <a:pt x="2781" y="4915"/>
                  </a:cubicBezTo>
                  <a:cubicBezTo>
                    <a:pt x="2683" y="5159"/>
                    <a:pt x="2635" y="5403"/>
                    <a:pt x="2488" y="5647"/>
                  </a:cubicBezTo>
                  <a:cubicBezTo>
                    <a:pt x="2439" y="5744"/>
                    <a:pt x="2293" y="5988"/>
                    <a:pt x="2147" y="5988"/>
                  </a:cubicBezTo>
                  <a:cubicBezTo>
                    <a:pt x="2131" y="5990"/>
                    <a:pt x="2115" y="5991"/>
                    <a:pt x="2101" y="5991"/>
                  </a:cubicBezTo>
                  <a:cubicBezTo>
                    <a:pt x="1819" y="5991"/>
                    <a:pt x="1954" y="5542"/>
                    <a:pt x="2000" y="5403"/>
                  </a:cubicBezTo>
                  <a:cubicBezTo>
                    <a:pt x="2147" y="5012"/>
                    <a:pt x="2439" y="4622"/>
                    <a:pt x="2683" y="4281"/>
                  </a:cubicBezTo>
                  <a:cubicBezTo>
                    <a:pt x="2781" y="4183"/>
                    <a:pt x="2830" y="4085"/>
                    <a:pt x="2927" y="3988"/>
                  </a:cubicBezTo>
                  <a:close/>
                  <a:moveTo>
                    <a:pt x="3049" y="0"/>
                  </a:moveTo>
                  <a:cubicBezTo>
                    <a:pt x="2935" y="0"/>
                    <a:pt x="2811" y="28"/>
                    <a:pt x="2683" y="85"/>
                  </a:cubicBezTo>
                  <a:cubicBezTo>
                    <a:pt x="2049" y="378"/>
                    <a:pt x="1903" y="1109"/>
                    <a:pt x="2049" y="1744"/>
                  </a:cubicBezTo>
                  <a:cubicBezTo>
                    <a:pt x="2098" y="2036"/>
                    <a:pt x="2195" y="2329"/>
                    <a:pt x="2293" y="2573"/>
                  </a:cubicBezTo>
                  <a:cubicBezTo>
                    <a:pt x="1950" y="2417"/>
                    <a:pt x="1548" y="2301"/>
                    <a:pt x="1175" y="2301"/>
                  </a:cubicBezTo>
                  <a:cubicBezTo>
                    <a:pt x="964" y="2301"/>
                    <a:pt x="762" y="2338"/>
                    <a:pt x="585" y="2427"/>
                  </a:cubicBezTo>
                  <a:cubicBezTo>
                    <a:pt x="146" y="2622"/>
                    <a:pt x="0" y="3207"/>
                    <a:pt x="342" y="3597"/>
                  </a:cubicBezTo>
                  <a:cubicBezTo>
                    <a:pt x="589" y="3845"/>
                    <a:pt x="991" y="3913"/>
                    <a:pt x="1380" y="3913"/>
                  </a:cubicBezTo>
                  <a:cubicBezTo>
                    <a:pt x="1527" y="3913"/>
                    <a:pt x="1671" y="3904"/>
                    <a:pt x="1805" y="3890"/>
                  </a:cubicBezTo>
                  <a:cubicBezTo>
                    <a:pt x="2000" y="3890"/>
                    <a:pt x="2244" y="3890"/>
                    <a:pt x="2439" y="3841"/>
                  </a:cubicBezTo>
                  <a:lnTo>
                    <a:pt x="2439" y="3841"/>
                  </a:lnTo>
                  <a:cubicBezTo>
                    <a:pt x="2000" y="4329"/>
                    <a:pt x="1512" y="4964"/>
                    <a:pt x="1366" y="5598"/>
                  </a:cubicBezTo>
                  <a:cubicBezTo>
                    <a:pt x="1220" y="6037"/>
                    <a:pt x="1464" y="6330"/>
                    <a:pt x="1952" y="6378"/>
                  </a:cubicBezTo>
                  <a:cubicBezTo>
                    <a:pt x="1981" y="6381"/>
                    <a:pt x="2010" y="6382"/>
                    <a:pt x="2038" y="6382"/>
                  </a:cubicBezTo>
                  <a:cubicBezTo>
                    <a:pt x="2622" y="6382"/>
                    <a:pt x="2985" y="5914"/>
                    <a:pt x="3171" y="5403"/>
                  </a:cubicBezTo>
                  <a:cubicBezTo>
                    <a:pt x="3171" y="5354"/>
                    <a:pt x="3171" y="5354"/>
                    <a:pt x="3220" y="5305"/>
                  </a:cubicBezTo>
                  <a:cubicBezTo>
                    <a:pt x="3220" y="5354"/>
                    <a:pt x="3220" y="5403"/>
                    <a:pt x="3220" y="5451"/>
                  </a:cubicBezTo>
                  <a:cubicBezTo>
                    <a:pt x="3360" y="5917"/>
                    <a:pt x="3632" y="6382"/>
                    <a:pt x="4165" y="6382"/>
                  </a:cubicBezTo>
                  <a:cubicBezTo>
                    <a:pt x="4191" y="6382"/>
                    <a:pt x="4217" y="6381"/>
                    <a:pt x="4245" y="6378"/>
                  </a:cubicBezTo>
                  <a:cubicBezTo>
                    <a:pt x="5318" y="6232"/>
                    <a:pt x="4781" y="4964"/>
                    <a:pt x="4245" y="4134"/>
                  </a:cubicBezTo>
                  <a:lnTo>
                    <a:pt x="4245" y="4134"/>
                  </a:lnTo>
                  <a:cubicBezTo>
                    <a:pt x="4586" y="4232"/>
                    <a:pt x="4928" y="4329"/>
                    <a:pt x="5269" y="4378"/>
                  </a:cubicBezTo>
                  <a:cubicBezTo>
                    <a:pt x="5352" y="4386"/>
                    <a:pt x="5444" y="4392"/>
                    <a:pt x="5538" y="4392"/>
                  </a:cubicBezTo>
                  <a:cubicBezTo>
                    <a:pt x="5999" y="4392"/>
                    <a:pt x="6529" y="4262"/>
                    <a:pt x="6489" y="3695"/>
                  </a:cubicBezTo>
                  <a:cubicBezTo>
                    <a:pt x="6342" y="3012"/>
                    <a:pt x="5464" y="2963"/>
                    <a:pt x="4879" y="2963"/>
                  </a:cubicBezTo>
                  <a:lnTo>
                    <a:pt x="4635" y="2963"/>
                  </a:lnTo>
                  <a:cubicBezTo>
                    <a:pt x="5172" y="2671"/>
                    <a:pt x="5806" y="2329"/>
                    <a:pt x="6099" y="1792"/>
                  </a:cubicBezTo>
                  <a:cubicBezTo>
                    <a:pt x="6391" y="1305"/>
                    <a:pt x="6050" y="817"/>
                    <a:pt x="5513" y="719"/>
                  </a:cubicBezTo>
                  <a:cubicBezTo>
                    <a:pt x="5440" y="703"/>
                    <a:pt x="5368" y="696"/>
                    <a:pt x="5297" y="696"/>
                  </a:cubicBezTo>
                  <a:cubicBezTo>
                    <a:pt x="4698" y="696"/>
                    <a:pt x="4154" y="1210"/>
                    <a:pt x="3805" y="1646"/>
                  </a:cubicBezTo>
                  <a:cubicBezTo>
                    <a:pt x="3757" y="1695"/>
                    <a:pt x="3757" y="1744"/>
                    <a:pt x="3708" y="1792"/>
                  </a:cubicBezTo>
                  <a:cubicBezTo>
                    <a:pt x="3757" y="1353"/>
                    <a:pt x="3708" y="914"/>
                    <a:pt x="3610" y="475"/>
                  </a:cubicBezTo>
                  <a:cubicBezTo>
                    <a:pt x="3541" y="164"/>
                    <a:pt x="3325" y="0"/>
                    <a:pt x="30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 name="Google Shape;6924;p42">
              <a:extLst>
                <a:ext uri="{FF2B5EF4-FFF2-40B4-BE49-F238E27FC236}">
                  <a16:creationId xmlns:a16="http://schemas.microsoft.com/office/drawing/2014/main" id="{A1AF3860-8716-4314-AA50-4BE794DCDABA}"/>
                </a:ext>
              </a:extLst>
            </p:cNvPr>
            <p:cNvSpPr/>
            <p:nvPr/>
          </p:nvSpPr>
          <p:spPr>
            <a:xfrm>
              <a:off x="4867675" y="68475"/>
              <a:ext cx="164275" cy="159550"/>
            </a:xfrm>
            <a:custGeom>
              <a:avLst/>
              <a:gdLst/>
              <a:ahLst/>
              <a:cxnLst/>
              <a:rect l="l" t="t" r="r" b="b"/>
              <a:pathLst>
                <a:path w="6571" h="6382" extrusionOk="0">
                  <a:moveTo>
                    <a:pt x="2977" y="426"/>
                  </a:moveTo>
                  <a:cubicBezTo>
                    <a:pt x="3026" y="572"/>
                    <a:pt x="3074" y="719"/>
                    <a:pt x="3123" y="865"/>
                  </a:cubicBezTo>
                  <a:cubicBezTo>
                    <a:pt x="3172" y="1304"/>
                    <a:pt x="3123" y="1792"/>
                    <a:pt x="3074" y="2231"/>
                  </a:cubicBezTo>
                  <a:cubicBezTo>
                    <a:pt x="3074" y="2377"/>
                    <a:pt x="3074" y="2524"/>
                    <a:pt x="3026" y="2670"/>
                  </a:cubicBezTo>
                  <a:cubicBezTo>
                    <a:pt x="2684" y="1987"/>
                    <a:pt x="2294" y="962"/>
                    <a:pt x="2879" y="475"/>
                  </a:cubicBezTo>
                  <a:cubicBezTo>
                    <a:pt x="2928" y="426"/>
                    <a:pt x="2928" y="426"/>
                    <a:pt x="2977" y="426"/>
                  </a:cubicBezTo>
                  <a:close/>
                  <a:moveTo>
                    <a:pt x="5234" y="1099"/>
                  </a:moveTo>
                  <a:cubicBezTo>
                    <a:pt x="5379" y="1099"/>
                    <a:pt x="5569" y="1232"/>
                    <a:pt x="5611" y="1402"/>
                  </a:cubicBezTo>
                  <a:cubicBezTo>
                    <a:pt x="5709" y="1548"/>
                    <a:pt x="5611" y="1694"/>
                    <a:pt x="5563" y="1792"/>
                  </a:cubicBezTo>
                  <a:cubicBezTo>
                    <a:pt x="5270" y="2182"/>
                    <a:pt x="4782" y="2475"/>
                    <a:pt x="4343" y="2719"/>
                  </a:cubicBezTo>
                  <a:cubicBezTo>
                    <a:pt x="4099" y="2865"/>
                    <a:pt x="3855" y="2963"/>
                    <a:pt x="3562" y="3060"/>
                  </a:cubicBezTo>
                  <a:cubicBezTo>
                    <a:pt x="3709" y="2768"/>
                    <a:pt x="3904" y="2475"/>
                    <a:pt x="4050" y="2182"/>
                  </a:cubicBezTo>
                  <a:cubicBezTo>
                    <a:pt x="4197" y="1938"/>
                    <a:pt x="4392" y="1694"/>
                    <a:pt x="4587" y="1499"/>
                  </a:cubicBezTo>
                  <a:cubicBezTo>
                    <a:pt x="4733" y="1353"/>
                    <a:pt x="4928" y="1109"/>
                    <a:pt x="5172" y="1109"/>
                  </a:cubicBezTo>
                  <a:cubicBezTo>
                    <a:pt x="5192" y="1102"/>
                    <a:pt x="5213" y="1099"/>
                    <a:pt x="5234" y="1099"/>
                  </a:cubicBezTo>
                  <a:close/>
                  <a:moveTo>
                    <a:pt x="3221" y="3304"/>
                  </a:moveTo>
                  <a:cubicBezTo>
                    <a:pt x="3172" y="3304"/>
                    <a:pt x="3172" y="3353"/>
                    <a:pt x="3172" y="3353"/>
                  </a:cubicBezTo>
                  <a:lnTo>
                    <a:pt x="3026" y="3353"/>
                  </a:lnTo>
                  <a:cubicBezTo>
                    <a:pt x="3123" y="3353"/>
                    <a:pt x="3172" y="3304"/>
                    <a:pt x="3172" y="3304"/>
                  </a:cubicBezTo>
                  <a:close/>
                  <a:moveTo>
                    <a:pt x="1077" y="2702"/>
                  </a:moveTo>
                  <a:cubicBezTo>
                    <a:pt x="1336" y="2702"/>
                    <a:pt x="1718" y="2889"/>
                    <a:pt x="1904" y="2963"/>
                  </a:cubicBezTo>
                  <a:cubicBezTo>
                    <a:pt x="2196" y="3060"/>
                    <a:pt x="2489" y="3207"/>
                    <a:pt x="2782" y="3353"/>
                  </a:cubicBezTo>
                  <a:lnTo>
                    <a:pt x="2977" y="3353"/>
                  </a:lnTo>
                  <a:cubicBezTo>
                    <a:pt x="2594" y="3449"/>
                    <a:pt x="2148" y="3545"/>
                    <a:pt x="1735" y="3545"/>
                  </a:cubicBezTo>
                  <a:cubicBezTo>
                    <a:pt x="1517" y="3545"/>
                    <a:pt x="1308" y="3518"/>
                    <a:pt x="1123" y="3451"/>
                  </a:cubicBezTo>
                  <a:cubicBezTo>
                    <a:pt x="977" y="3402"/>
                    <a:pt x="830" y="3353"/>
                    <a:pt x="781" y="3158"/>
                  </a:cubicBezTo>
                  <a:cubicBezTo>
                    <a:pt x="733" y="3060"/>
                    <a:pt x="733" y="2816"/>
                    <a:pt x="879" y="2768"/>
                  </a:cubicBezTo>
                  <a:cubicBezTo>
                    <a:pt x="926" y="2721"/>
                    <a:pt x="995" y="2702"/>
                    <a:pt x="1077" y="2702"/>
                  </a:cubicBezTo>
                  <a:close/>
                  <a:moveTo>
                    <a:pt x="4976" y="3333"/>
                  </a:moveTo>
                  <a:cubicBezTo>
                    <a:pt x="5380" y="3333"/>
                    <a:pt x="5829" y="3429"/>
                    <a:pt x="5904" y="3841"/>
                  </a:cubicBezTo>
                  <a:cubicBezTo>
                    <a:pt x="5953" y="4036"/>
                    <a:pt x="5904" y="4036"/>
                    <a:pt x="5807" y="4036"/>
                  </a:cubicBezTo>
                  <a:cubicBezTo>
                    <a:pt x="5563" y="4036"/>
                    <a:pt x="5319" y="3938"/>
                    <a:pt x="5075" y="3890"/>
                  </a:cubicBezTo>
                  <a:cubicBezTo>
                    <a:pt x="4636" y="3792"/>
                    <a:pt x="4197" y="3646"/>
                    <a:pt x="3806" y="3451"/>
                  </a:cubicBezTo>
                  <a:cubicBezTo>
                    <a:pt x="4099" y="3402"/>
                    <a:pt x="4343" y="3353"/>
                    <a:pt x="4636" y="3353"/>
                  </a:cubicBezTo>
                  <a:cubicBezTo>
                    <a:pt x="4737" y="3342"/>
                    <a:pt x="4855" y="3333"/>
                    <a:pt x="4976" y="3333"/>
                  </a:cubicBezTo>
                  <a:close/>
                  <a:moveTo>
                    <a:pt x="3660" y="4231"/>
                  </a:moveTo>
                  <a:lnTo>
                    <a:pt x="3660" y="4231"/>
                  </a:lnTo>
                  <a:cubicBezTo>
                    <a:pt x="3806" y="4524"/>
                    <a:pt x="4001" y="4768"/>
                    <a:pt x="4099" y="5061"/>
                  </a:cubicBezTo>
                  <a:cubicBezTo>
                    <a:pt x="4197" y="5305"/>
                    <a:pt x="4294" y="5548"/>
                    <a:pt x="4294" y="5792"/>
                  </a:cubicBezTo>
                  <a:cubicBezTo>
                    <a:pt x="4294" y="5841"/>
                    <a:pt x="4294" y="5890"/>
                    <a:pt x="4294" y="5988"/>
                  </a:cubicBezTo>
                  <a:cubicBezTo>
                    <a:pt x="3953" y="5744"/>
                    <a:pt x="3806" y="5305"/>
                    <a:pt x="3758" y="4914"/>
                  </a:cubicBezTo>
                  <a:cubicBezTo>
                    <a:pt x="3709" y="4670"/>
                    <a:pt x="3660" y="4475"/>
                    <a:pt x="3660" y="4231"/>
                  </a:cubicBezTo>
                  <a:close/>
                  <a:moveTo>
                    <a:pt x="2928" y="4036"/>
                  </a:moveTo>
                  <a:cubicBezTo>
                    <a:pt x="2928" y="4329"/>
                    <a:pt x="2879" y="4621"/>
                    <a:pt x="2782" y="4914"/>
                  </a:cubicBezTo>
                  <a:cubicBezTo>
                    <a:pt x="2733" y="5158"/>
                    <a:pt x="2635" y="5402"/>
                    <a:pt x="2538" y="5646"/>
                  </a:cubicBezTo>
                  <a:cubicBezTo>
                    <a:pt x="2440" y="5744"/>
                    <a:pt x="2343" y="5988"/>
                    <a:pt x="2196" y="5988"/>
                  </a:cubicBezTo>
                  <a:cubicBezTo>
                    <a:pt x="2180" y="5990"/>
                    <a:pt x="2165" y="5991"/>
                    <a:pt x="2151" y="5991"/>
                  </a:cubicBezTo>
                  <a:cubicBezTo>
                    <a:pt x="1864" y="5991"/>
                    <a:pt x="1955" y="5542"/>
                    <a:pt x="2001" y="5402"/>
                  </a:cubicBezTo>
                  <a:cubicBezTo>
                    <a:pt x="2196" y="5012"/>
                    <a:pt x="2440" y="4621"/>
                    <a:pt x="2733" y="4280"/>
                  </a:cubicBezTo>
                  <a:cubicBezTo>
                    <a:pt x="2782" y="4182"/>
                    <a:pt x="2879" y="4085"/>
                    <a:pt x="2928" y="4036"/>
                  </a:cubicBezTo>
                  <a:close/>
                  <a:moveTo>
                    <a:pt x="3083" y="1"/>
                  </a:moveTo>
                  <a:cubicBezTo>
                    <a:pt x="2976" y="1"/>
                    <a:pt x="2858" y="29"/>
                    <a:pt x="2733" y="84"/>
                  </a:cubicBezTo>
                  <a:cubicBezTo>
                    <a:pt x="2099" y="426"/>
                    <a:pt x="1952" y="1109"/>
                    <a:pt x="2050" y="1743"/>
                  </a:cubicBezTo>
                  <a:cubicBezTo>
                    <a:pt x="2148" y="2036"/>
                    <a:pt x="2196" y="2328"/>
                    <a:pt x="2343" y="2572"/>
                  </a:cubicBezTo>
                  <a:cubicBezTo>
                    <a:pt x="1972" y="2418"/>
                    <a:pt x="1582" y="2322"/>
                    <a:pt x="1209" y="2322"/>
                  </a:cubicBezTo>
                  <a:cubicBezTo>
                    <a:pt x="993" y="2322"/>
                    <a:pt x="783" y="2354"/>
                    <a:pt x="586" y="2426"/>
                  </a:cubicBezTo>
                  <a:cubicBezTo>
                    <a:pt x="196" y="2621"/>
                    <a:pt x="1" y="3207"/>
                    <a:pt x="342" y="3597"/>
                  </a:cubicBezTo>
                  <a:cubicBezTo>
                    <a:pt x="590" y="3845"/>
                    <a:pt x="1018" y="3913"/>
                    <a:pt x="1402" y="3913"/>
                  </a:cubicBezTo>
                  <a:cubicBezTo>
                    <a:pt x="1547" y="3913"/>
                    <a:pt x="1686" y="3903"/>
                    <a:pt x="1806" y="3890"/>
                  </a:cubicBezTo>
                  <a:cubicBezTo>
                    <a:pt x="2050" y="3890"/>
                    <a:pt x="2245" y="3890"/>
                    <a:pt x="2489" y="3841"/>
                  </a:cubicBezTo>
                  <a:lnTo>
                    <a:pt x="2489" y="3841"/>
                  </a:lnTo>
                  <a:cubicBezTo>
                    <a:pt x="2001" y="4378"/>
                    <a:pt x="1562" y="4963"/>
                    <a:pt x="1367" y="5597"/>
                  </a:cubicBezTo>
                  <a:cubicBezTo>
                    <a:pt x="1269" y="6036"/>
                    <a:pt x="1513" y="6378"/>
                    <a:pt x="2001" y="6378"/>
                  </a:cubicBezTo>
                  <a:cubicBezTo>
                    <a:pt x="2028" y="6380"/>
                    <a:pt x="2055" y="6381"/>
                    <a:pt x="2081" y="6381"/>
                  </a:cubicBezTo>
                  <a:cubicBezTo>
                    <a:pt x="2622" y="6381"/>
                    <a:pt x="2986" y="5914"/>
                    <a:pt x="3172" y="5402"/>
                  </a:cubicBezTo>
                  <a:cubicBezTo>
                    <a:pt x="3221" y="5402"/>
                    <a:pt x="3221" y="5353"/>
                    <a:pt x="3221" y="5305"/>
                  </a:cubicBezTo>
                  <a:cubicBezTo>
                    <a:pt x="3221" y="5353"/>
                    <a:pt x="3270" y="5402"/>
                    <a:pt x="3270" y="5451"/>
                  </a:cubicBezTo>
                  <a:cubicBezTo>
                    <a:pt x="3409" y="5916"/>
                    <a:pt x="3682" y="6381"/>
                    <a:pt x="4172" y="6381"/>
                  </a:cubicBezTo>
                  <a:cubicBezTo>
                    <a:pt x="4196" y="6381"/>
                    <a:pt x="4220" y="6380"/>
                    <a:pt x="4245" y="6378"/>
                  </a:cubicBezTo>
                  <a:cubicBezTo>
                    <a:pt x="5368" y="6231"/>
                    <a:pt x="4831" y="4963"/>
                    <a:pt x="4294" y="4134"/>
                  </a:cubicBezTo>
                  <a:lnTo>
                    <a:pt x="4294" y="4134"/>
                  </a:lnTo>
                  <a:cubicBezTo>
                    <a:pt x="4587" y="4231"/>
                    <a:pt x="4928" y="4329"/>
                    <a:pt x="5270" y="4378"/>
                  </a:cubicBezTo>
                  <a:cubicBezTo>
                    <a:pt x="5353" y="4386"/>
                    <a:pt x="5446" y="4391"/>
                    <a:pt x="5543" y="4391"/>
                  </a:cubicBezTo>
                  <a:cubicBezTo>
                    <a:pt x="6013" y="4391"/>
                    <a:pt x="6571" y="4261"/>
                    <a:pt x="6490" y="3695"/>
                  </a:cubicBezTo>
                  <a:cubicBezTo>
                    <a:pt x="6392" y="3012"/>
                    <a:pt x="5465" y="2963"/>
                    <a:pt x="4928" y="2963"/>
                  </a:cubicBezTo>
                  <a:cubicBezTo>
                    <a:pt x="4831" y="2963"/>
                    <a:pt x="4733" y="2963"/>
                    <a:pt x="4636" y="3012"/>
                  </a:cubicBezTo>
                  <a:cubicBezTo>
                    <a:pt x="4636" y="2963"/>
                    <a:pt x="4636" y="2963"/>
                    <a:pt x="4684" y="2963"/>
                  </a:cubicBezTo>
                  <a:cubicBezTo>
                    <a:pt x="5172" y="2670"/>
                    <a:pt x="5807" y="2328"/>
                    <a:pt x="6148" y="1792"/>
                  </a:cubicBezTo>
                  <a:cubicBezTo>
                    <a:pt x="6441" y="1304"/>
                    <a:pt x="6051" y="816"/>
                    <a:pt x="5563" y="719"/>
                  </a:cubicBezTo>
                  <a:cubicBezTo>
                    <a:pt x="5504" y="711"/>
                    <a:pt x="5446" y="707"/>
                    <a:pt x="5390" y="707"/>
                  </a:cubicBezTo>
                  <a:cubicBezTo>
                    <a:pt x="4738" y="707"/>
                    <a:pt x="4214" y="1201"/>
                    <a:pt x="3855" y="1694"/>
                  </a:cubicBezTo>
                  <a:cubicBezTo>
                    <a:pt x="3806" y="1743"/>
                    <a:pt x="3758" y="1792"/>
                    <a:pt x="3758" y="1841"/>
                  </a:cubicBezTo>
                  <a:cubicBezTo>
                    <a:pt x="3758" y="1353"/>
                    <a:pt x="3758" y="914"/>
                    <a:pt x="3660" y="523"/>
                  </a:cubicBezTo>
                  <a:cubicBezTo>
                    <a:pt x="3555" y="175"/>
                    <a:pt x="3351" y="1"/>
                    <a:pt x="30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 name="Google Shape;6925;p42">
              <a:extLst>
                <a:ext uri="{FF2B5EF4-FFF2-40B4-BE49-F238E27FC236}">
                  <a16:creationId xmlns:a16="http://schemas.microsoft.com/office/drawing/2014/main" id="{D807C9A2-B2CE-42C3-A8A9-F84772A39B3D}"/>
                </a:ext>
              </a:extLst>
            </p:cNvPr>
            <p:cNvSpPr/>
            <p:nvPr/>
          </p:nvSpPr>
          <p:spPr>
            <a:xfrm>
              <a:off x="5276550" y="80025"/>
              <a:ext cx="164425" cy="159350"/>
            </a:xfrm>
            <a:custGeom>
              <a:avLst/>
              <a:gdLst/>
              <a:ahLst/>
              <a:cxnLst/>
              <a:rect l="l" t="t" r="r" b="b"/>
              <a:pathLst>
                <a:path w="6577" h="6374" extrusionOk="0">
                  <a:moveTo>
                    <a:pt x="2283" y="403"/>
                  </a:moveTo>
                  <a:cubicBezTo>
                    <a:pt x="2624" y="647"/>
                    <a:pt x="2722" y="1086"/>
                    <a:pt x="2819" y="1476"/>
                  </a:cubicBezTo>
                  <a:cubicBezTo>
                    <a:pt x="2868" y="1671"/>
                    <a:pt x="2917" y="1915"/>
                    <a:pt x="2917" y="2110"/>
                  </a:cubicBezTo>
                  <a:cubicBezTo>
                    <a:pt x="2722" y="1866"/>
                    <a:pt x="2576" y="1574"/>
                    <a:pt x="2478" y="1330"/>
                  </a:cubicBezTo>
                  <a:cubicBezTo>
                    <a:pt x="2380" y="1086"/>
                    <a:pt x="2283" y="842"/>
                    <a:pt x="2234" y="598"/>
                  </a:cubicBezTo>
                  <a:cubicBezTo>
                    <a:pt x="2234" y="549"/>
                    <a:pt x="2283" y="452"/>
                    <a:pt x="2283" y="403"/>
                  </a:cubicBezTo>
                  <a:close/>
                  <a:moveTo>
                    <a:pt x="4426" y="351"/>
                  </a:moveTo>
                  <a:cubicBezTo>
                    <a:pt x="4713" y="351"/>
                    <a:pt x="4620" y="802"/>
                    <a:pt x="4527" y="988"/>
                  </a:cubicBezTo>
                  <a:cubicBezTo>
                    <a:pt x="4381" y="1379"/>
                    <a:pt x="4088" y="1720"/>
                    <a:pt x="3844" y="2062"/>
                  </a:cubicBezTo>
                  <a:cubicBezTo>
                    <a:pt x="3795" y="2159"/>
                    <a:pt x="3698" y="2257"/>
                    <a:pt x="3600" y="2354"/>
                  </a:cubicBezTo>
                  <a:cubicBezTo>
                    <a:pt x="3649" y="2062"/>
                    <a:pt x="3698" y="1769"/>
                    <a:pt x="3795" y="1476"/>
                  </a:cubicBezTo>
                  <a:cubicBezTo>
                    <a:pt x="3844" y="1232"/>
                    <a:pt x="3942" y="988"/>
                    <a:pt x="4039" y="744"/>
                  </a:cubicBezTo>
                  <a:cubicBezTo>
                    <a:pt x="4088" y="647"/>
                    <a:pt x="4234" y="403"/>
                    <a:pt x="4381" y="354"/>
                  </a:cubicBezTo>
                  <a:cubicBezTo>
                    <a:pt x="4397" y="352"/>
                    <a:pt x="4412" y="351"/>
                    <a:pt x="4426" y="351"/>
                  </a:cubicBezTo>
                  <a:close/>
                  <a:moveTo>
                    <a:pt x="770" y="2354"/>
                  </a:moveTo>
                  <a:cubicBezTo>
                    <a:pt x="1014" y="2354"/>
                    <a:pt x="1258" y="2403"/>
                    <a:pt x="1502" y="2452"/>
                  </a:cubicBezTo>
                  <a:cubicBezTo>
                    <a:pt x="1941" y="2598"/>
                    <a:pt x="2332" y="2745"/>
                    <a:pt x="2771" y="2891"/>
                  </a:cubicBezTo>
                  <a:cubicBezTo>
                    <a:pt x="2478" y="2940"/>
                    <a:pt x="2185" y="2989"/>
                    <a:pt x="1941" y="3037"/>
                  </a:cubicBezTo>
                  <a:cubicBezTo>
                    <a:pt x="1879" y="3037"/>
                    <a:pt x="1809" y="3038"/>
                    <a:pt x="1735" y="3038"/>
                  </a:cubicBezTo>
                  <a:cubicBezTo>
                    <a:pt x="1293" y="3038"/>
                    <a:pt x="708" y="3003"/>
                    <a:pt x="624" y="2501"/>
                  </a:cubicBezTo>
                  <a:cubicBezTo>
                    <a:pt x="624" y="2354"/>
                    <a:pt x="673" y="2354"/>
                    <a:pt x="770" y="2354"/>
                  </a:cubicBezTo>
                  <a:close/>
                  <a:moveTo>
                    <a:pt x="3502" y="3037"/>
                  </a:moveTo>
                  <a:cubicBezTo>
                    <a:pt x="3454" y="3037"/>
                    <a:pt x="3405" y="3037"/>
                    <a:pt x="3356" y="3086"/>
                  </a:cubicBezTo>
                  <a:cubicBezTo>
                    <a:pt x="3356" y="3086"/>
                    <a:pt x="3405" y="3037"/>
                    <a:pt x="3405" y="3037"/>
                  </a:cubicBezTo>
                  <a:close/>
                  <a:moveTo>
                    <a:pt x="4916" y="2809"/>
                  </a:moveTo>
                  <a:cubicBezTo>
                    <a:pt x="5109" y="2809"/>
                    <a:pt x="5292" y="2832"/>
                    <a:pt x="5454" y="2891"/>
                  </a:cubicBezTo>
                  <a:cubicBezTo>
                    <a:pt x="5600" y="2940"/>
                    <a:pt x="5747" y="3037"/>
                    <a:pt x="5796" y="3184"/>
                  </a:cubicBezTo>
                  <a:cubicBezTo>
                    <a:pt x="5796" y="3330"/>
                    <a:pt x="5844" y="3525"/>
                    <a:pt x="5698" y="3623"/>
                  </a:cubicBezTo>
                  <a:cubicBezTo>
                    <a:pt x="5655" y="3655"/>
                    <a:pt x="5590" y="3668"/>
                    <a:pt x="5514" y="3668"/>
                  </a:cubicBezTo>
                  <a:cubicBezTo>
                    <a:pt x="5244" y="3668"/>
                    <a:pt x="4825" y="3504"/>
                    <a:pt x="4673" y="3428"/>
                  </a:cubicBezTo>
                  <a:cubicBezTo>
                    <a:pt x="4381" y="3330"/>
                    <a:pt x="4088" y="3184"/>
                    <a:pt x="3795" y="3037"/>
                  </a:cubicBezTo>
                  <a:cubicBezTo>
                    <a:pt x="3777" y="3019"/>
                    <a:pt x="3753" y="3008"/>
                    <a:pt x="3726" y="3003"/>
                  </a:cubicBezTo>
                  <a:lnTo>
                    <a:pt x="3726" y="3003"/>
                  </a:lnTo>
                  <a:cubicBezTo>
                    <a:pt x="4082" y="2909"/>
                    <a:pt x="4518" y="2809"/>
                    <a:pt x="4916" y="2809"/>
                  </a:cubicBezTo>
                  <a:close/>
                  <a:moveTo>
                    <a:pt x="2966" y="3281"/>
                  </a:moveTo>
                  <a:cubicBezTo>
                    <a:pt x="2819" y="3574"/>
                    <a:pt x="2673" y="3867"/>
                    <a:pt x="2527" y="4159"/>
                  </a:cubicBezTo>
                  <a:cubicBezTo>
                    <a:pt x="2332" y="4403"/>
                    <a:pt x="2185" y="4647"/>
                    <a:pt x="1990" y="4891"/>
                  </a:cubicBezTo>
                  <a:cubicBezTo>
                    <a:pt x="1844" y="5038"/>
                    <a:pt x="1600" y="5233"/>
                    <a:pt x="1405" y="5282"/>
                  </a:cubicBezTo>
                  <a:cubicBezTo>
                    <a:pt x="1209" y="5282"/>
                    <a:pt x="1014" y="5135"/>
                    <a:pt x="917" y="4989"/>
                  </a:cubicBezTo>
                  <a:cubicBezTo>
                    <a:pt x="868" y="4843"/>
                    <a:pt x="917" y="4696"/>
                    <a:pt x="1014" y="4550"/>
                  </a:cubicBezTo>
                  <a:cubicBezTo>
                    <a:pt x="1307" y="4159"/>
                    <a:pt x="1795" y="3916"/>
                    <a:pt x="2234" y="3672"/>
                  </a:cubicBezTo>
                  <a:cubicBezTo>
                    <a:pt x="2478" y="3525"/>
                    <a:pt x="2722" y="3428"/>
                    <a:pt x="2966" y="3281"/>
                  </a:cubicBezTo>
                  <a:close/>
                  <a:moveTo>
                    <a:pt x="3502" y="3720"/>
                  </a:moveTo>
                  <a:cubicBezTo>
                    <a:pt x="3893" y="4403"/>
                    <a:pt x="4234" y="5428"/>
                    <a:pt x="3649" y="5916"/>
                  </a:cubicBezTo>
                  <a:cubicBezTo>
                    <a:pt x="3649" y="5916"/>
                    <a:pt x="3649" y="5965"/>
                    <a:pt x="3600" y="5965"/>
                  </a:cubicBezTo>
                  <a:cubicBezTo>
                    <a:pt x="3551" y="5818"/>
                    <a:pt x="3502" y="5672"/>
                    <a:pt x="3454" y="5526"/>
                  </a:cubicBezTo>
                  <a:cubicBezTo>
                    <a:pt x="3405" y="5086"/>
                    <a:pt x="3405" y="4599"/>
                    <a:pt x="3454" y="4159"/>
                  </a:cubicBezTo>
                  <a:cubicBezTo>
                    <a:pt x="3502" y="4013"/>
                    <a:pt x="3502" y="3867"/>
                    <a:pt x="3502" y="3720"/>
                  </a:cubicBezTo>
                  <a:close/>
                  <a:moveTo>
                    <a:pt x="2419" y="1"/>
                  </a:moveTo>
                  <a:cubicBezTo>
                    <a:pt x="2375" y="1"/>
                    <a:pt x="2330" y="5"/>
                    <a:pt x="2283" y="13"/>
                  </a:cubicBezTo>
                  <a:cubicBezTo>
                    <a:pt x="1209" y="159"/>
                    <a:pt x="1746" y="1379"/>
                    <a:pt x="2283" y="2257"/>
                  </a:cubicBezTo>
                  <a:cubicBezTo>
                    <a:pt x="1941" y="2110"/>
                    <a:pt x="1649" y="2062"/>
                    <a:pt x="1307" y="2013"/>
                  </a:cubicBezTo>
                  <a:cubicBezTo>
                    <a:pt x="1204" y="1992"/>
                    <a:pt x="1086" y="1980"/>
                    <a:pt x="964" y="1980"/>
                  </a:cubicBezTo>
                  <a:cubicBezTo>
                    <a:pt x="508" y="1980"/>
                    <a:pt x="0" y="2147"/>
                    <a:pt x="39" y="2647"/>
                  </a:cubicBezTo>
                  <a:cubicBezTo>
                    <a:pt x="185" y="3379"/>
                    <a:pt x="1063" y="3428"/>
                    <a:pt x="1649" y="3428"/>
                  </a:cubicBezTo>
                  <a:cubicBezTo>
                    <a:pt x="1746" y="3428"/>
                    <a:pt x="1844" y="3379"/>
                    <a:pt x="1941" y="3379"/>
                  </a:cubicBezTo>
                  <a:cubicBezTo>
                    <a:pt x="1941" y="3379"/>
                    <a:pt x="1892" y="3379"/>
                    <a:pt x="1892" y="3428"/>
                  </a:cubicBezTo>
                  <a:cubicBezTo>
                    <a:pt x="1356" y="3720"/>
                    <a:pt x="722" y="4062"/>
                    <a:pt x="429" y="4599"/>
                  </a:cubicBezTo>
                  <a:cubicBezTo>
                    <a:pt x="136" y="5086"/>
                    <a:pt x="478" y="5526"/>
                    <a:pt x="1014" y="5623"/>
                  </a:cubicBezTo>
                  <a:cubicBezTo>
                    <a:pt x="1097" y="5640"/>
                    <a:pt x="1179" y="5648"/>
                    <a:pt x="1258" y="5648"/>
                  </a:cubicBezTo>
                  <a:cubicBezTo>
                    <a:pt x="1877" y="5648"/>
                    <a:pt x="2376" y="5172"/>
                    <a:pt x="2722" y="4696"/>
                  </a:cubicBezTo>
                  <a:cubicBezTo>
                    <a:pt x="2771" y="4647"/>
                    <a:pt x="2771" y="4599"/>
                    <a:pt x="2819" y="4550"/>
                  </a:cubicBezTo>
                  <a:lnTo>
                    <a:pt x="2819" y="4550"/>
                  </a:lnTo>
                  <a:cubicBezTo>
                    <a:pt x="2771" y="4989"/>
                    <a:pt x="2819" y="5477"/>
                    <a:pt x="2917" y="5867"/>
                  </a:cubicBezTo>
                  <a:cubicBezTo>
                    <a:pt x="2983" y="6199"/>
                    <a:pt x="3186" y="6373"/>
                    <a:pt x="3447" y="6373"/>
                  </a:cubicBezTo>
                  <a:cubicBezTo>
                    <a:pt x="3569" y="6373"/>
                    <a:pt x="3704" y="6335"/>
                    <a:pt x="3844" y="6257"/>
                  </a:cubicBezTo>
                  <a:cubicBezTo>
                    <a:pt x="4478" y="5965"/>
                    <a:pt x="4625" y="5233"/>
                    <a:pt x="4478" y="4599"/>
                  </a:cubicBezTo>
                  <a:cubicBezTo>
                    <a:pt x="4429" y="4306"/>
                    <a:pt x="4332" y="4062"/>
                    <a:pt x="4234" y="3769"/>
                  </a:cubicBezTo>
                  <a:lnTo>
                    <a:pt x="4234" y="3769"/>
                  </a:lnTo>
                  <a:cubicBezTo>
                    <a:pt x="4608" y="3925"/>
                    <a:pt x="5002" y="4041"/>
                    <a:pt x="5365" y="4041"/>
                  </a:cubicBezTo>
                  <a:cubicBezTo>
                    <a:pt x="5570" y="4041"/>
                    <a:pt x="5765" y="4004"/>
                    <a:pt x="5942" y="3916"/>
                  </a:cubicBezTo>
                  <a:cubicBezTo>
                    <a:pt x="6381" y="3720"/>
                    <a:pt x="6576" y="3135"/>
                    <a:pt x="6235" y="2793"/>
                  </a:cubicBezTo>
                  <a:cubicBezTo>
                    <a:pt x="5922" y="2481"/>
                    <a:pt x="5454" y="2450"/>
                    <a:pt x="5029" y="2450"/>
                  </a:cubicBezTo>
                  <a:cubicBezTo>
                    <a:pt x="4923" y="2450"/>
                    <a:pt x="4820" y="2452"/>
                    <a:pt x="4722" y="2452"/>
                  </a:cubicBezTo>
                  <a:cubicBezTo>
                    <a:pt x="4527" y="2452"/>
                    <a:pt x="4283" y="2501"/>
                    <a:pt x="4088" y="2550"/>
                  </a:cubicBezTo>
                  <a:cubicBezTo>
                    <a:pt x="4527" y="2013"/>
                    <a:pt x="5015" y="1427"/>
                    <a:pt x="5161" y="793"/>
                  </a:cubicBezTo>
                  <a:cubicBezTo>
                    <a:pt x="5308" y="305"/>
                    <a:pt x="5064" y="13"/>
                    <a:pt x="4576" y="13"/>
                  </a:cubicBezTo>
                  <a:cubicBezTo>
                    <a:pt x="4549" y="10"/>
                    <a:pt x="4522" y="9"/>
                    <a:pt x="4495" y="9"/>
                  </a:cubicBezTo>
                  <a:cubicBezTo>
                    <a:pt x="3954" y="9"/>
                    <a:pt x="3589" y="474"/>
                    <a:pt x="3356" y="940"/>
                  </a:cubicBezTo>
                  <a:cubicBezTo>
                    <a:pt x="3356" y="988"/>
                    <a:pt x="3356" y="1037"/>
                    <a:pt x="3356" y="1037"/>
                  </a:cubicBezTo>
                  <a:cubicBezTo>
                    <a:pt x="3307" y="988"/>
                    <a:pt x="3307" y="940"/>
                    <a:pt x="3307" y="891"/>
                  </a:cubicBezTo>
                  <a:cubicBezTo>
                    <a:pt x="3173" y="487"/>
                    <a:pt x="2915" y="1"/>
                    <a:pt x="24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 name="Google Shape;6926;p42">
              <a:extLst>
                <a:ext uri="{FF2B5EF4-FFF2-40B4-BE49-F238E27FC236}">
                  <a16:creationId xmlns:a16="http://schemas.microsoft.com/office/drawing/2014/main" id="{F46961F9-7641-4073-9087-EF77E8BD0D78}"/>
                </a:ext>
              </a:extLst>
            </p:cNvPr>
            <p:cNvSpPr/>
            <p:nvPr/>
          </p:nvSpPr>
          <p:spPr>
            <a:xfrm>
              <a:off x="5678775" y="68475"/>
              <a:ext cx="164475" cy="159550"/>
            </a:xfrm>
            <a:custGeom>
              <a:avLst/>
              <a:gdLst/>
              <a:ahLst/>
              <a:cxnLst/>
              <a:rect l="l" t="t" r="r" b="b"/>
              <a:pathLst>
                <a:path w="6579" h="6382" extrusionOk="0">
                  <a:moveTo>
                    <a:pt x="2977" y="426"/>
                  </a:moveTo>
                  <a:cubicBezTo>
                    <a:pt x="3026" y="572"/>
                    <a:pt x="3074" y="719"/>
                    <a:pt x="3123" y="865"/>
                  </a:cubicBezTo>
                  <a:cubicBezTo>
                    <a:pt x="3172" y="1304"/>
                    <a:pt x="3172" y="1792"/>
                    <a:pt x="3123" y="2231"/>
                  </a:cubicBezTo>
                  <a:cubicBezTo>
                    <a:pt x="3123" y="2377"/>
                    <a:pt x="3074" y="2524"/>
                    <a:pt x="3074" y="2670"/>
                  </a:cubicBezTo>
                  <a:cubicBezTo>
                    <a:pt x="2684" y="1987"/>
                    <a:pt x="2343" y="962"/>
                    <a:pt x="2928" y="475"/>
                  </a:cubicBezTo>
                  <a:cubicBezTo>
                    <a:pt x="2928" y="426"/>
                    <a:pt x="2928" y="426"/>
                    <a:pt x="2977" y="426"/>
                  </a:cubicBezTo>
                  <a:close/>
                  <a:moveTo>
                    <a:pt x="5249" y="1099"/>
                  </a:moveTo>
                  <a:cubicBezTo>
                    <a:pt x="5417" y="1099"/>
                    <a:pt x="5575" y="1232"/>
                    <a:pt x="5660" y="1402"/>
                  </a:cubicBezTo>
                  <a:cubicBezTo>
                    <a:pt x="5709" y="1548"/>
                    <a:pt x="5660" y="1694"/>
                    <a:pt x="5563" y="1792"/>
                  </a:cubicBezTo>
                  <a:cubicBezTo>
                    <a:pt x="5270" y="2182"/>
                    <a:pt x="4782" y="2475"/>
                    <a:pt x="4343" y="2719"/>
                  </a:cubicBezTo>
                  <a:cubicBezTo>
                    <a:pt x="4099" y="2865"/>
                    <a:pt x="3855" y="2963"/>
                    <a:pt x="3611" y="3060"/>
                  </a:cubicBezTo>
                  <a:cubicBezTo>
                    <a:pt x="3757" y="2768"/>
                    <a:pt x="3904" y="2475"/>
                    <a:pt x="4050" y="2182"/>
                  </a:cubicBezTo>
                  <a:cubicBezTo>
                    <a:pt x="4245" y="1938"/>
                    <a:pt x="4392" y="1694"/>
                    <a:pt x="4587" y="1499"/>
                  </a:cubicBezTo>
                  <a:cubicBezTo>
                    <a:pt x="4733" y="1353"/>
                    <a:pt x="4977" y="1109"/>
                    <a:pt x="5172" y="1109"/>
                  </a:cubicBezTo>
                  <a:cubicBezTo>
                    <a:pt x="5198" y="1102"/>
                    <a:pt x="5224" y="1099"/>
                    <a:pt x="5249" y="1099"/>
                  </a:cubicBezTo>
                  <a:close/>
                  <a:moveTo>
                    <a:pt x="3221" y="3304"/>
                  </a:moveTo>
                  <a:cubicBezTo>
                    <a:pt x="3221" y="3304"/>
                    <a:pt x="3172" y="3353"/>
                    <a:pt x="3172" y="3353"/>
                  </a:cubicBezTo>
                  <a:lnTo>
                    <a:pt x="3074" y="3353"/>
                  </a:lnTo>
                  <a:cubicBezTo>
                    <a:pt x="3123" y="3353"/>
                    <a:pt x="3172" y="3304"/>
                    <a:pt x="3221" y="3304"/>
                  </a:cubicBezTo>
                  <a:close/>
                  <a:moveTo>
                    <a:pt x="1084" y="2702"/>
                  </a:moveTo>
                  <a:cubicBezTo>
                    <a:pt x="1354" y="2702"/>
                    <a:pt x="1755" y="2889"/>
                    <a:pt x="1903" y="2963"/>
                  </a:cubicBezTo>
                  <a:cubicBezTo>
                    <a:pt x="2196" y="3060"/>
                    <a:pt x="2489" y="3207"/>
                    <a:pt x="2782" y="3353"/>
                  </a:cubicBezTo>
                  <a:lnTo>
                    <a:pt x="2977" y="3353"/>
                  </a:lnTo>
                  <a:cubicBezTo>
                    <a:pt x="2625" y="3449"/>
                    <a:pt x="2170" y="3545"/>
                    <a:pt x="1746" y="3545"/>
                  </a:cubicBezTo>
                  <a:cubicBezTo>
                    <a:pt x="1523" y="3545"/>
                    <a:pt x="1308" y="3518"/>
                    <a:pt x="1123" y="3451"/>
                  </a:cubicBezTo>
                  <a:cubicBezTo>
                    <a:pt x="976" y="3402"/>
                    <a:pt x="830" y="3353"/>
                    <a:pt x="781" y="3158"/>
                  </a:cubicBezTo>
                  <a:cubicBezTo>
                    <a:pt x="781" y="3060"/>
                    <a:pt x="733" y="2816"/>
                    <a:pt x="879" y="2768"/>
                  </a:cubicBezTo>
                  <a:cubicBezTo>
                    <a:pt x="926" y="2721"/>
                    <a:pt x="998" y="2702"/>
                    <a:pt x="1084" y="2702"/>
                  </a:cubicBezTo>
                  <a:close/>
                  <a:moveTo>
                    <a:pt x="4983" y="3333"/>
                  </a:moveTo>
                  <a:cubicBezTo>
                    <a:pt x="5400" y="3333"/>
                    <a:pt x="5878" y="3429"/>
                    <a:pt x="5953" y="3841"/>
                  </a:cubicBezTo>
                  <a:cubicBezTo>
                    <a:pt x="5953" y="4036"/>
                    <a:pt x="5904" y="4036"/>
                    <a:pt x="5806" y="4036"/>
                  </a:cubicBezTo>
                  <a:cubicBezTo>
                    <a:pt x="5563" y="4036"/>
                    <a:pt x="5319" y="3938"/>
                    <a:pt x="5075" y="3890"/>
                  </a:cubicBezTo>
                  <a:cubicBezTo>
                    <a:pt x="4636" y="3792"/>
                    <a:pt x="4245" y="3646"/>
                    <a:pt x="3806" y="3451"/>
                  </a:cubicBezTo>
                  <a:cubicBezTo>
                    <a:pt x="4099" y="3402"/>
                    <a:pt x="4392" y="3353"/>
                    <a:pt x="4636" y="3353"/>
                  </a:cubicBezTo>
                  <a:cubicBezTo>
                    <a:pt x="4737" y="3342"/>
                    <a:pt x="4857" y="3333"/>
                    <a:pt x="4983" y="3333"/>
                  </a:cubicBezTo>
                  <a:close/>
                  <a:moveTo>
                    <a:pt x="3660" y="4231"/>
                  </a:moveTo>
                  <a:lnTo>
                    <a:pt x="3660" y="4231"/>
                  </a:lnTo>
                  <a:cubicBezTo>
                    <a:pt x="3855" y="4524"/>
                    <a:pt x="4001" y="4768"/>
                    <a:pt x="4099" y="5061"/>
                  </a:cubicBezTo>
                  <a:cubicBezTo>
                    <a:pt x="4196" y="5305"/>
                    <a:pt x="4294" y="5548"/>
                    <a:pt x="4343" y="5792"/>
                  </a:cubicBezTo>
                  <a:cubicBezTo>
                    <a:pt x="4343" y="5841"/>
                    <a:pt x="4294" y="5890"/>
                    <a:pt x="4294" y="5988"/>
                  </a:cubicBezTo>
                  <a:cubicBezTo>
                    <a:pt x="3953" y="5744"/>
                    <a:pt x="3855" y="5305"/>
                    <a:pt x="3757" y="4914"/>
                  </a:cubicBezTo>
                  <a:cubicBezTo>
                    <a:pt x="3709" y="4670"/>
                    <a:pt x="3709" y="4475"/>
                    <a:pt x="3660" y="4231"/>
                  </a:cubicBezTo>
                  <a:close/>
                  <a:moveTo>
                    <a:pt x="2977" y="4036"/>
                  </a:moveTo>
                  <a:lnTo>
                    <a:pt x="2977" y="4036"/>
                  </a:lnTo>
                  <a:cubicBezTo>
                    <a:pt x="2928" y="4329"/>
                    <a:pt x="2879" y="4621"/>
                    <a:pt x="2782" y="4914"/>
                  </a:cubicBezTo>
                  <a:cubicBezTo>
                    <a:pt x="2733" y="5158"/>
                    <a:pt x="2635" y="5402"/>
                    <a:pt x="2538" y="5646"/>
                  </a:cubicBezTo>
                  <a:cubicBezTo>
                    <a:pt x="2489" y="5744"/>
                    <a:pt x="2343" y="5988"/>
                    <a:pt x="2196" y="5988"/>
                  </a:cubicBezTo>
                  <a:cubicBezTo>
                    <a:pt x="2180" y="5990"/>
                    <a:pt x="2165" y="5991"/>
                    <a:pt x="2151" y="5991"/>
                  </a:cubicBezTo>
                  <a:cubicBezTo>
                    <a:pt x="1864" y="5991"/>
                    <a:pt x="1957" y="5542"/>
                    <a:pt x="2050" y="5402"/>
                  </a:cubicBezTo>
                  <a:cubicBezTo>
                    <a:pt x="2196" y="5012"/>
                    <a:pt x="2489" y="4621"/>
                    <a:pt x="2733" y="4280"/>
                  </a:cubicBezTo>
                  <a:cubicBezTo>
                    <a:pt x="2782" y="4182"/>
                    <a:pt x="2879" y="4085"/>
                    <a:pt x="2977" y="4036"/>
                  </a:cubicBezTo>
                  <a:close/>
                  <a:moveTo>
                    <a:pt x="3092" y="1"/>
                  </a:moveTo>
                  <a:cubicBezTo>
                    <a:pt x="2980" y="1"/>
                    <a:pt x="2858" y="29"/>
                    <a:pt x="2733" y="84"/>
                  </a:cubicBezTo>
                  <a:cubicBezTo>
                    <a:pt x="2099" y="426"/>
                    <a:pt x="1952" y="1109"/>
                    <a:pt x="2099" y="1743"/>
                  </a:cubicBezTo>
                  <a:cubicBezTo>
                    <a:pt x="2147" y="2036"/>
                    <a:pt x="2245" y="2328"/>
                    <a:pt x="2343" y="2572"/>
                  </a:cubicBezTo>
                  <a:cubicBezTo>
                    <a:pt x="1952" y="2442"/>
                    <a:pt x="1540" y="2334"/>
                    <a:pt x="1164" y="2334"/>
                  </a:cubicBezTo>
                  <a:cubicBezTo>
                    <a:pt x="976" y="2334"/>
                    <a:pt x="798" y="2361"/>
                    <a:pt x="635" y="2426"/>
                  </a:cubicBezTo>
                  <a:cubicBezTo>
                    <a:pt x="196" y="2621"/>
                    <a:pt x="1" y="3207"/>
                    <a:pt x="342" y="3597"/>
                  </a:cubicBezTo>
                  <a:cubicBezTo>
                    <a:pt x="625" y="3845"/>
                    <a:pt x="1037" y="3913"/>
                    <a:pt x="1428" y="3913"/>
                  </a:cubicBezTo>
                  <a:cubicBezTo>
                    <a:pt x="1576" y="3913"/>
                    <a:pt x="1721" y="3903"/>
                    <a:pt x="1855" y="3890"/>
                  </a:cubicBezTo>
                  <a:cubicBezTo>
                    <a:pt x="2050" y="3890"/>
                    <a:pt x="2294" y="3890"/>
                    <a:pt x="2489" y="3841"/>
                  </a:cubicBezTo>
                  <a:lnTo>
                    <a:pt x="2489" y="3841"/>
                  </a:lnTo>
                  <a:cubicBezTo>
                    <a:pt x="2050" y="4378"/>
                    <a:pt x="1562" y="4963"/>
                    <a:pt x="1416" y="5597"/>
                  </a:cubicBezTo>
                  <a:cubicBezTo>
                    <a:pt x="1269" y="6036"/>
                    <a:pt x="1513" y="6378"/>
                    <a:pt x="2001" y="6378"/>
                  </a:cubicBezTo>
                  <a:cubicBezTo>
                    <a:pt x="2028" y="6380"/>
                    <a:pt x="2055" y="6381"/>
                    <a:pt x="2082" y="6381"/>
                  </a:cubicBezTo>
                  <a:cubicBezTo>
                    <a:pt x="2627" y="6381"/>
                    <a:pt x="3035" y="5914"/>
                    <a:pt x="3221" y="5402"/>
                  </a:cubicBezTo>
                  <a:cubicBezTo>
                    <a:pt x="3221" y="5402"/>
                    <a:pt x="3221" y="5353"/>
                    <a:pt x="3221" y="5305"/>
                  </a:cubicBezTo>
                  <a:cubicBezTo>
                    <a:pt x="3270" y="5353"/>
                    <a:pt x="3270" y="5402"/>
                    <a:pt x="3270" y="5451"/>
                  </a:cubicBezTo>
                  <a:cubicBezTo>
                    <a:pt x="3409" y="5916"/>
                    <a:pt x="3682" y="6381"/>
                    <a:pt x="4214" y="6381"/>
                  </a:cubicBezTo>
                  <a:cubicBezTo>
                    <a:pt x="4240" y="6381"/>
                    <a:pt x="4267" y="6380"/>
                    <a:pt x="4294" y="6378"/>
                  </a:cubicBezTo>
                  <a:cubicBezTo>
                    <a:pt x="5367" y="6231"/>
                    <a:pt x="4831" y="4963"/>
                    <a:pt x="4294" y="4134"/>
                  </a:cubicBezTo>
                  <a:lnTo>
                    <a:pt x="4294" y="4134"/>
                  </a:lnTo>
                  <a:cubicBezTo>
                    <a:pt x="4636" y="4231"/>
                    <a:pt x="4928" y="4329"/>
                    <a:pt x="5270" y="4378"/>
                  </a:cubicBezTo>
                  <a:cubicBezTo>
                    <a:pt x="5353" y="4386"/>
                    <a:pt x="5446" y="4391"/>
                    <a:pt x="5543" y="4391"/>
                  </a:cubicBezTo>
                  <a:cubicBezTo>
                    <a:pt x="6015" y="4391"/>
                    <a:pt x="6579" y="4261"/>
                    <a:pt x="6538" y="3695"/>
                  </a:cubicBezTo>
                  <a:cubicBezTo>
                    <a:pt x="6392" y="3012"/>
                    <a:pt x="5514" y="2963"/>
                    <a:pt x="4928" y="2963"/>
                  </a:cubicBezTo>
                  <a:cubicBezTo>
                    <a:pt x="4831" y="2963"/>
                    <a:pt x="4733" y="2963"/>
                    <a:pt x="4636" y="3012"/>
                  </a:cubicBezTo>
                  <a:cubicBezTo>
                    <a:pt x="4636" y="2963"/>
                    <a:pt x="4684" y="2963"/>
                    <a:pt x="4684" y="2963"/>
                  </a:cubicBezTo>
                  <a:cubicBezTo>
                    <a:pt x="5221" y="2670"/>
                    <a:pt x="5855" y="2328"/>
                    <a:pt x="6148" y="1792"/>
                  </a:cubicBezTo>
                  <a:cubicBezTo>
                    <a:pt x="6441" y="1304"/>
                    <a:pt x="6099" y="816"/>
                    <a:pt x="5563" y="719"/>
                  </a:cubicBezTo>
                  <a:cubicBezTo>
                    <a:pt x="5504" y="711"/>
                    <a:pt x="5446" y="707"/>
                    <a:pt x="5389" y="707"/>
                  </a:cubicBezTo>
                  <a:cubicBezTo>
                    <a:pt x="4738" y="707"/>
                    <a:pt x="4214" y="1201"/>
                    <a:pt x="3855" y="1694"/>
                  </a:cubicBezTo>
                  <a:cubicBezTo>
                    <a:pt x="3806" y="1743"/>
                    <a:pt x="3806" y="1792"/>
                    <a:pt x="3757" y="1841"/>
                  </a:cubicBezTo>
                  <a:cubicBezTo>
                    <a:pt x="3806" y="1353"/>
                    <a:pt x="3757" y="914"/>
                    <a:pt x="3660" y="523"/>
                  </a:cubicBezTo>
                  <a:cubicBezTo>
                    <a:pt x="3590" y="175"/>
                    <a:pt x="3371" y="1"/>
                    <a:pt x="30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 name="Google Shape;6927;p42">
              <a:extLst>
                <a:ext uri="{FF2B5EF4-FFF2-40B4-BE49-F238E27FC236}">
                  <a16:creationId xmlns:a16="http://schemas.microsoft.com/office/drawing/2014/main" id="{F17359EE-455F-458C-BB6D-F7D27683CEA6}"/>
                </a:ext>
              </a:extLst>
            </p:cNvPr>
            <p:cNvSpPr/>
            <p:nvPr/>
          </p:nvSpPr>
          <p:spPr>
            <a:xfrm>
              <a:off x="6087900" y="80025"/>
              <a:ext cx="164150" cy="159350"/>
            </a:xfrm>
            <a:custGeom>
              <a:avLst/>
              <a:gdLst/>
              <a:ahLst/>
              <a:cxnLst/>
              <a:rect l="l" t="t" r="r" b="b"/>
              <a:pathLst>
                <a:path w="6566" h="6374" extrusionOk="0">
                  <a:moveTo>
                    <a:pt x="2273" y="403"/>
                  </a:moveTo>
                  <a:cubicBezTo>
                    <a:pt x="2614" y="647"/>
                    <a:pt x="2761" y="1086"/>
                    <a:pt x="2809" y="1476"/>
                  </a:cubicBezTo>
                  <a:cubicBezTo>
                    <a:pt x="2858" y="1671"/>
                    <a:pt x="2907" y="1915"/>
                    <a:pt x="2907" y="2110"/>
                  </a:cubicBezTo>
                  <a:cubicBezTo>
                    <a:pt x="2761" y="1866"/>
                    <a:pt x="2565" y="1574"/>
                    <a:pt x="2468" y="1330"/>
                  </a:cubicBezTo>
                  <a:cubicBezTo>
                    <a:pt x="2370" y="1086"/>
                    <a:pt x="2273" y="842"/>
                    <a:pt x="2273" y="598"/>
                  </a:cubicBezTo>
                  <a:cubicBezTo>
                    <a:pt x="2273" y="549"/>
                    <a:pt x="2273" y="452"/>
                    <a:pt x="2273" y="403"/>
                  </a:cubicBezTo>
                  <a:close/>
                  <a:moveTo>
                    <a:pt x="4416" y="351"/>
                  </a:moveTo>
                  <a:cubicBezTo>
                    <a:pt x="4703" y="351"/>
                    <a:pt x="4612" y="802"/>
                    <a:pt x="4566" y="988"/>
                  </a:cubicBezTo>
                  <a:cubicBezTo>
                    <a:pt x="4371" y="1379"/>
                    <a:pt x="4127" y="1720"/>
                    <a:pt x="3834" y="2062"/>
                  </a:cubicBezTo>
                  <a:cubicBezTo>
                    <a:pt x="3785" y="2159"/>
                    <a:pt x="3688" y="2257"/>
                    <a:pt x="3639" y="2354"/>
                  </a:cubicBezTo>
                  <a:cubicBezTo>
                    <a:pt x="3639" y="2062"/>
                    <a:pt x="3688" y="1769"/>
                    <a:pt x="3785" y="1476"/>
                  </a:cubicBezTo>
                  <a:cubicBezTo>
                    <a:pt x="3834" y="1232"/>
                    <a:pt x="3931" y="988"/>
                    <a:pt x="4029" y="744"/>
                  </a:cubicBezTo>
                  <a:cubicBezTo>
                    <a:pt x="4127" y="647"/>
                    <a:pt x="4224" y="403"/>
                    <a:pt x="4371" y="354"/>
                  </a:cubicBezTo>
                  <a:cubicBezTo>
                    <a:pt x="4387" y="352"/>
                    <a:pt x="4402" y="351"/>
                    <a:pt x="4416" y="351"/>
                  </a:cubicBezTo>
                  <a:close/>
                  <a:moveTo>
                    <a:pt x="760" y="2354"/>
                  </a:moveTo>
                  <a:cubicBezTo>
                    <a:pt x="1004" y="2354"/>
                    <a:pt x="1248" y="2403"/>
                    <a:pt x="1492" y="2452"/>
                  </a:cubicBezTo>
                  <a:cubicBezTo>
                    <a:pt x="1931" y="2598"/>
                    <a:pt x="2370" y="2745"/>
                    <a:pt x="2761" y="2891"/>
                  </a:cubicBezTo>
                  <a:cubicBezTo>
                    <a:pt x="2517" y="2940"/>
                    <a:pt x="2224" y="2989"/>
                    <a:pt x="1931" y="3037"/>
                  </a:cubicBezTo>
                  <a:cubicBezTo>
                    <a:pt x="1868" y="3037"/>
                    <a:pt x="1800" y="3038"/>
                    <a:pt x="1728" y="3038"/>
                  </a:cubicBezTo>
                  <a:cubicBezTo>
                    <a:pt x="1296" y="3038"/>
                    <a:pt x="746" y="3003"/>
                    <a:pt x="663" y="2501"/>
                  </a:cubicBezTo>
                  <a:cubicBezTo>
                    <a:pt x="614" y="2354"/>
                    <a:pt x="663" y="2354"/>
                    <a:pt x="760" y="2354"/>
                  </a:cubicBezTo>
                  <a:close/>
                  <a:moveTo>
                    <a:pt x="3541" y="3037"/>
                  </a:moveTo>
                  <a:cubicBezTo>
                    <a:pt x="3492" y="3037"/>
                    <a:pt x="3444" y="3037"/>
                    <a:pt x="3395" y="3086"/>
                  </a:cubicBezTo>
                  <a:lnTo>
                    <a:pt x="3346" y="3086"/>
                  </a:lnTo>
                  <a:cubicBezTo>
                    <a:pt x="3395" y="3086"/>
                    <a:pt x="3395" y="3037"/>
                    <a:pt x="3395" y="3037"/>
                  </a:cubicBezTo>
                  <a:close/>
                  <a:moveTo>
                    <a:pt x="4916" y="2809"/>
                  </a:moveTo>
                  <a:cubicBezTo>
                    <a:pt x="5103" y="2809"/>
                    <a:pt x="5282" y="2832"/>
                    <a:pt x="5444" y="2891"/>
                  </a:cubicBezTo>
                  <a:cubicBezTo>
                    <a:pt x="5590" y="2940"/>
                    <a:pt x="5737" y="3037"/>
                    <a:pt x="5785" y="3184"/>
                  </a:cubicBezTo>
                  <a:cubicBezTo>
                    <a:pt x="5834" y="3330"/>
                    <a:pt x="5834" y="3525"/>
                    <a:pt x="5737" y="3623"/>
                  </a:cubicBezTo>
                  <a:cubicBezTo>
                    <a:pt x="5683" y="3655"/>
                    <a:pt x="5612" y="3668"/>
                    <a:pt x="5532" y="3668"/>
                  </a:cubicBezTo>
                  <a:cubicBezTo>
                    <a:pt x="5250" y="3668"/>
                    <a:pt x="4853" y="3504"/>
                    <a:pt x="4663" y="3428"/>
                  </a:cubicBezTo>
                  <a:cubicBezTo>
                    <a:pt x="4371" y="3330"/>
                    <a:pt x="4078" y="3184"/>
                    <a:pt x="3785" y="3037"/>
                  </a:cubicBezTo>
                  <a:cubicBezTo>
                    <a:pt x="3767" y="3019"/>
                    <a:pt x="3748" y="3008"/>
                    <a:pt x="3727" y="3003"/>
                  </a:cubicBezTo>
                  <a:lnTo>
                    <a:pt x="3727" y="3003"/>
                  </a:lnTo>
                  <a:cubicBezTo>
                    <a:pt x="4104" y="2909"/>
                    <a:pt x="4528" y="2809"/>
                    <a:pt x="4916" y="2809"/>
                  </a:cubicBezTo>
                  <a:close/>
                  <a:moveTo>
                    <a:pt x="3004" y="3281"/>
                  </a:moveTo>
                  <a:cubicBezTo>
                    <a:pt x="2858" y="3574"/>
                    <a:pt x="2712" y="3867"/>
                    <a:pt x="2517" y="4159"/>
                  </a:cubicBezTo>
                  <a:cubicBezTo>
                    <a:pt x="2370" y="4403"/>
                    <a:pt x="2175" y="4647"/>
                    <a:pt x="1980" y="4891"/>
                  </a:cubicBezTo>
                  <a:cubicBezTo>
                    <a:pt x="1834" y="5038"/>
                    <a:pt x="1638" y="5233"/>
                    <a:pt x="1394" y="5282"/>
                  </a:cubicBezTo>
                  <a:cubicBezTo>
                    <a:pt x="1248" y="5282"/>
                    <a:pt x="1004" y="5135"/>
                    <a:pt x="955" y="4989"/>
                  </a:cubicBezTo>
                  <a:cubicBezTo>
                    <a:pt x="858" y="4843"/>
                    <a:pt x="955" y="4696"/>
                    <a:pt x="1004" y="4550"/>
                  </a:cubicBezTo>
                  <a:cubicBezTo>
                    <a:pt x="1297" y="4159"/>
                    <a:pt x="1785" y="3916"/>
                    <a:pt x="2224" y="3672"/>
                  </a:cubicBezTo>
                  <a:cubicBezTo>
                    <a:pt x="2468" y="3525"/>
                    <a:pt x="2712" y="3428"/>
                    <a:pt x="3004" y="3281"/>
                  </a:cubicBezTo>
                  <a:close/>
                  <a:moveTo>
                    <a:pt x="3541" y="3720"/>
                  </a:moveTo>
                  <a:cubicBezTo>
                    <a:pt x="3883" y="4403"/>
                    <a:pt x="4273" y="5428"/>
                    <a:pt x="3688" y="5916"/>
                  </a:cubicBezTo>
                  <a:cubicBezTo>
                    <a:pt x="3639" y="5916"/>
                    <a:pt x="3639" y="5965"/>
                    <a:pt x="3590" y="5965"/>
                  </a:cubicBezTo>
                  <a:cubicBezTo>
                    <a:pt x="3541" y="5818"/>
                    <a:pt x="3492" y="5672"/>
                    <a:pt x="3444" y="5526"/>
                  </a:cubicBezTo>
                  <a:cubicBezTo>
                    <a:pt x="3395" y="5086"/>
                    <a:pt x="3444" y="4599"/>
                    <a:pt x="3492" y="4159"/>
                  </a:cubicBezTo>
                  <a:cubicBezTo>
                    <a:pt x="3492" y="4013"/>
                    <a:pt x="3492" y="3867"/>
                    <a:pt x="3541" y="3720"/>
                  </a:cubicBezTo>
                  <a:close/>
                  <a:moveTo>
                    <a:pt x="2447" y="1"/>
                  </a:moveTo>
                  <a:cubicBezTo>
                    <a:pt x="2406" y="1"/>
                    <a:pt x="2365" y="5"/>
                    <a:pt x="2321" y="13"/>
                  </a:cubicBezTo>
                  <a:cubicBezTo>
                    <a:pt x="1199" y="159"/>
                    <a:pt x="1736" y="1379"/>
                    <a:pt x="2273" y="2257"/>
                  </a:cubicBezTo>
                  <a:cubicBezTo>
                    <a:pt x="1980" y="2110"/>
                    <a:pt x="1638" y="2062"/>
                    <a:pt x="1297" y="2013"/>
                  </a:cubicBezTo>
                  <a:cubicBezTo>
                    <a:pt x="1194" y="1992"/>
                    <a:pt x="1076" y="1980"/>
                    <a:pt x="954" y="1980"/>
                  </a:cubicBezTo>
                  <a:cubicBezTo>
                    <a:pt x="500" y="1980"/>
                    <a:pt x="0" y="2147"/>
                    <a:pt x="77" y="2647"/>
                  </a:cubicBezTo>
                  <a:cubicBezTo>
                    <a:pt x="175" y="3379"/>
                    <a:pt x="1102" y="3428"/>
                    <a:pt x="1638" y="3428"/>
                  </a:cubicBezTo>
                  <a:cubicBezTo>
                    <a:pt x="1736" y="3428"/>
                    <a:pt x="1834" y="3379"/>
                    <a:pt x="1931" y="3379"/>
                  </a:cubicBezTo>
                  <a:cubicBezTo>
                    <a:pt x="1931" y="3379"/>
                    <a:pt x="1931" y="3379"/>
                    <a:pt x="1882" y="3428"/>
                  </a:cubicBezTo>
                  <a:cubicBezTo>
                    <a:pt x="1394" y="3720"/>
                    <a:pt x="760" y="4062"/>
                    <a:pt x="419" y="4599"/>
                  </a:cubicBezTo>
                  <a:cubicBezTo>
                    <a:pt x="126" y="5086"/>
                    <a:pt x="516" y="5526"/>
                    <a:pt x="1004" y="5623"/>
                  </a:cubicBezTo>
                  <a:cubicBezTo>
                    <a:pt x="1087" y="5640"/>
                    <a:pt x="1169" y="5648"/>
                    <a:pt x="1248" y="5648"/>
                  </a:cubicBezTo>
                  <a:cubicBezTo>
                    <a:pt x="1866" y="5648"/>
                    <a:pt x="2366" y="5172"/>
                    <a:pt x="2712" y="4696"/>
                  </a:cubicBezTo>
                  <a:cubicBezTo>
                    <a:pt x="2761" y="4647"/>
                    <a:pt x="2809" y="4599"/>
                    <a:pt x="2809" y="4550"/>
                  </a:cubicBezTo>
                  <a:cubicBezTo>
                    <a:pt x="2809" y="4989"/>
                    <a:pt x="2809" y="5477"/>
                    <a:pt x="2907" y="5867"/>
                  </a:cubicBezTo>
                  <a:cubicBezTo>
                    <a:pt x="3007" y="6199"/>
                    <a:pt x="3197" y="6373"/>
                    <a:pt x="3447" y="6373"/>
                  </a:cubicBezTo>
                  <a:cubicBezTo>
                    <a:pt x="3564" y="6373"/>
                    <a:pt x="3694" y="6335"/>
                    <a:pt x="3834" y="6257"/>
                  </a:cubicBezTo>
                  <a:cubicBezTo>
                    <a:pt x="4468" y="5965"/>
                    <a:pt x="4614" y="5233"/>
                    <a:pt x="4517" y="4599"/>
                  </a:cubicBezTo>
                  <a:cubicBezTo>
                    <a:pt x="4419" y="4306"/>
                    <a:pt x="4371" y="4062"/>
                    <a:pt x="4224" y="3769"/>
                  </a:cubicBezTo>
                  <a:lnTo>
                    <a:pt x="4224" y="3769"/>
                  </a:lnTo>
                  <a:cubicBezTo>
                    <a:pt x="4598" y="3925"/>
                    <a:pt x="4992" y="4041"/>
                    <a:pt x="5367" y="4041"/>
                  </a:cubicBezTo>
                  <a:cubicBezTo>
                    <a:pt x="5580" y="4041"/>
                    <a:pt x="5787" y="4004"/>
                    <a:pt x="5981" y="3916"/>
                  </a:cubicBezTo>
                  <a:cubicBezTo>
                    <a:pt x="6371" y="3720"/>
                    <a:pt x="6566" y="3135"/>
                    <a:pt x="6224" y="2793"/>
                  </a:cubicBezTo>
                  <a:cubicBezTo>
                    <a:pt x="5951" y="2481"/>
                    <a:pt x="5459" y="2450"/>
                    <a:pt x="5049" y="2450"/>
                  </a:cubicBezTo>
                  <a:cubicBezTo>
                    <a:pt x="4946" y="2450"/>
                    <a:pt x="4849" y="2452"/>
                    <a:pt x="4761" y="2452"/>
                  </a:cubicBezTo>
                  <a:cubicBezTo>
                    <a:pt x="4517" y="2452"/>
                    <a:pt x="4322" y="2501"/>
                    <a:pt x="4078" y="2550"/>
                  </a:cubicBezTo>
                  <a:cubicBezTo>
                    <a:pt x="4566" y="2013"/>
                    <a:pt x="5005" y="1427"/>
                    <a:pt x="5200" y="793"/>
                  </a:cubicBezTo>
                  <a:cubicBezTo>
                    <a:pt x="5297" y="305"/>
                    <a:pt x="5054" y="13"/>
                    <a:pt x="4566" y="13"/>
                  </a:cubicBezTo>
                  <a:cubicBezTo>
                    <a:pt x="4538" y="10"/>
                    <a:pt x="4512" y="9"/>
                    <a:pt x="4485" y="9"/>
                  </a:cubicBezTo>
                  <a:cubicBezTo>
                    <a:pt x="3944" y="9"/>
                    <a:pt x="3581" y="474"/>
                    <a:pt x="3395" y="940"/>
                  </a:cubicBezTo>
                  <a:cubicBezTo>
                    <a:pt x="3346" y="988"/>
                    <a:pt x="3346" y="1037"/>
                    <a:pt x="3346" y="1037"/>
                  </a:cubicBezTo>
                  <a:cubicBezTo>
                    <a:pt x="3346" y="988"/>
                    <a:pt x="3346" y="940"/>
                    <a:pt x="3297" y="891"/>
                  </a:cubicBezTo>
                  <a:cubicBezTo>
                    <a:pt x="3163" y="487"/>
                    <a:pt x="2904" y="1"/>
                    <a:pt x="24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 name="Google Shape;6928;p42">
              <a:extLst>
                <a:ext uri="{FF2B5EF4-FFF2-40B4-BE49-F238E27FC236}">
                  <a16:creationId xmlns:a16="http://schemas.microsoft.com/office/drawing/2014/main" id="{9AC593B6-C303-4499-9ED3-D8D49A863FF8}"/>
                </a:ext>
              </a:extLst>
            </p:cNvPr>
            <p:cNvSpPr/>
            <p:nvPr/>
          </p:nvSpPr>
          <p:spPr>
            <a:xfrm>
              <a:off x="6491100" y="68475"/>
              <a:ext cx="164275" cy="159550"/>
            </a:xfrm>
            <a:custGeom>
              <a:avLst/>
              <a:gdLst/>
              <a:ahLst/>
              <a:cxnLst/>
              <a:rect l="l" t="t" r="r" b="b"/>
              <a:pathLst>
                <a:path w="6571" h="6382" extrusionOk="0">
                  <a:moveTo>
                    <a:pt x="2976" y="426"/>
                  </a:moveTo>
                  <a:cubicBezTo>
                    <a:pt x="3025" y="572"/>
                    <a:pt x="3074" y="719"/>
                    <a:pt x="3074" y="865"/>
                  </a:cubicBezTo>
                  <a:cubicBezTo>
                    <a:pt x="3172" y="1304"/>
                    <a:pt x="3123" y="1792"/>
                    <a:pt x="3074" y="2231"/>
                  </a:cubicBezTo>
                  <a:cubicBezTo>
                    <a:pt x="3074" y="2377"/>
                    <a:pt x="3025" y="2524"/>
                    <a:pt x="3025" y="2670"/>
                  </a:cubicBezTo>
                  <a:cubicBezTo>
                    <a:pt x="2684" y="1987"/>
                    <a:pt x="2293" y="962"/>
                    <a:pt x="2879" y="475"/>
                  </a:cubicBezTo>
                  <a:cubicBezTo>
                    <a:pt x="2879" y="426"/>
                    <a:pt x="2928" y="426"/>
                    <a:pt x="2928" y="426"/>
                  </a:cubicBezTo>
                  <a:close/>
                  <a:moveTo>
                    <a:pt x="5202" y="1099"/>
                  </a:moveTo>
                  <a:cubicBezTo>
                    <a:pt x="5379" y="1099"/>
                    <a:pt x="5569" y="1232"/>
                    <a:pt x="5611" y="1402"/>
                  </a:cubicBezTo>
                  <a:cubicBezTo>
                    <a:pt x="5709" y="1548"/>
                    <a:pt x="5611" y="1694"/>
                    <a:pt x="5513" y="1792"/>
                  </a:cubicBezTo>
                  <a:cubicBezTo>
                    <a:pt x="5269" y="2182"/>
                    <a:pt x="4733" y="2475"/>
                    <a:pt x="4342" y="2719"/>
                  </a:cubicBezTo>
                  <a:cubicBezTo>
                    <a:pt x="4099" y="2865"/>
                    <a:pt x="3806" y="2963"/>
                    <a:pt x="3562" y="3060"/>
                  </a:cubicBezTo>
                  <a:cubicBezTo>
                    <a:pt x="3708" y="2768"/>
                    <a:pt x="3855" y="2475"/>
                    <a:pt x="4050" y="2182"/>
                  </a:cubicBezTo>
                  <a:cubicBezTo>
                    <a:pt x="4196" y="1938"/>
                    <a:pt x="4391" y="1694"/>
                    <a:pt x="4586" y="1499"/>
                  </a:cubicBezTo>
                  <a:cubicBezTo>
                    <a:pt x="4733" y="1353"/>
                    <a:pt x="4928" y="1109"/>
                    <a:pt x="5123" y="1109"/>
                  </a:cubicBezTo>
                  <a:cubicBezTo>
                    <a:pt x="5149" y="1102"/>
                    <a:pt x="5175" y="1099"/>
                    <a:pt x="5202" y="1099"/>
                  </a:cubicBezTo>
                  <a:close/>
                  <a:moveTo>
                    <a:pt x="3172" y="3304"/>
                  </a:moveTo>
                  <a:cubicBezTo>
                    <a:pt x="3172" y="3304"/>
                    <a:pt x="3172" y="3353"/>
                    <a:pt x="3172" y="3353"/>
                  </a:cubicBezTo>
                  <a:lnTo>
                    <a:pt x="3025" y="3353"/>
                  </a:lnTo>
                  <a:cubicBezTo>
                    <a:pt x="3074" y="3353"/>
                    <a:pt x="3123" y="3304"/>
                    <a:pt x="3172" y="3304"/>
                  </a:cubicBezTo>
                  <a:close/>
                  <a:moveTo>
                    <a:pt x="1035" y="2702"/>
                  </a:moveTo>
                  <a:cubicBezTo>
                    <a:pt x="1305" y="2702"/>
                    <a:pt x="1706" y="2889"/>
                    <a:pt x="1854" y="2963"/>
                  </a:cubicBezTo>
                  <a:cubicBezTo>
                    <a:pt x="2196" y="3060"/>
                    <a:pt x="2489" y="3207"/>
                    <a:pt x="2733" y="3353"/>
                  </a:cubicBezTo>
                  <a:lnTo>
                    <a:pt x="2976" y="3353"/>
                  </a:lnTo>
                  <a:cubicBezTo>
                    <a:pt x="2593" y="3449"/>
                    <a:pt x="2147" y="3545"/>
                    <a:pt x="1721" y="3545"/>
                  </a:cubicBezTo>
                  <a:cubicBezTo>
                    <a:pt x="1496" y="3545"/>
                    <a:pt x="1276" y="3518"/>
                    <a:pt x="1074" y="3451"/>
                  </a:cubicBezTo>
                  <a:cubicBezTo>
                    <a:pt x="927" y="3402"/>
                    <a:pt x="830" y="3353"/>
                    <a:pt x="781" y="3158"/>
                  </a:cubicBezTo>
                  <a:cubicBezTo>
                    <a:pt x="732" y="3060"/>
                    <a:pt x="732" y="2816"/>
                    <a:pt x="830" y="2768"/>
                  </a:cubicBezTo>
                  <a:cubicBezTo>
                    <a:pt x="877" y="2721"/>
                    <a:pt x="949" y="2702"/>
                    <a:pt x="1035" y="2702"/>
                  </a:cubicBezTo>
                  <a:close/>
                  <a:moveTo>
                    <a:pt x="4956" y="3333"/>
                  </a:moveTo>
                  <a:cubicBezTo>
                    <a:pt x="5351" y="3333"/>
                    <a:pt x="5829" y="3429"/>
                    <a:pt x="5904" y="3841"/>
                  </a:cubicBezTo>
                  <a:cubicBezTo>
                    <a:pt x="5904" y="4036"/>
                    <a:pt x="5904" y="4036"/>
                    <a:pt x="5757" y="4036"/>
                  </a:cubicBezTo>
                  <a:cubicBezTo>
                    <a:pt x="5513" y="4036"/>
                    <a:pt x="5269" y="3938"/>
                    <a:pt x="5074" y="3890"/>
                  </a:cubicBezTo>
                  <a:cubicBezTo>
                    <a:pt x="4635" y="3792"/>
                    <a:pt x="4196" y="3646"/>
                    <a:pt x="3806" y="3451"/>
                  </a:cubicBezTo>
                  <a:cubicBezTo>
                    <a:pt x="4050" y="3402"/>
                    <a:pt x="4342" y="3353"/>
                    <a:pt x="4635" y="3353"/>
                  </a:cubicBezTo>
                  <a:cubicBezTo>
                    <a:pt x="4726" y="3342"/>
                    <a:pt x="4837" y="3333"/>
                    <a:pt x="4956" y="3333"/>
                  </a:cubicBezTo>
                  <a:close/>
                  <a:moveTo>
                    <a:pt x="3611" y="4231"/>
                  </a:moveTo>
                  <a:lnTo>
                    <a:pt x="3611" y="4231"/>
                  </a:lnTo>
                  <a:cubicBezTo>
                    <a:pt x="3806" y="4524"/>
                    <a:pt x="3952" y="4768"/>
                    <a:pt x="4099" y="5061"/>
                  </a:cubicBezTo>
                  <a:cubicBezTo>
                    <a:pt x="4196" y="5305"/>
                    <a:pt x="4294" y="5548"/>
                    <a:pt x="4294" y="5792"/>
                  </a:cubicBezTo>
                  <a:cubicBezTo>
                    <a:pt x="4294" y="5841"/>
                    <a:pt x="4294" y="5890"/>
                    <a:pt x="4245" y="5988"/>
                  </a:cubicBezTo>
                  <a:cubicBezTo>
                    <a:pt x="3903" y="5744"/>
                    <a:pt x="3806" y="5305"/>
                    <a:pt x="3757" y="4914"/>
                  </a:cubicBezTo>
                  <a:cubicBezTo>
                    <a:pt x="3708" y="4670"/>
                    <a:pt x="3659" y="4475"/>
                    <a:pt x="3611" y="4231"/>
                  </a:cubicBezTo>
                  <a:close/>
                  <a:moveTo>
                    <a:pt x="2928" y="4036"/>
                  </a:moveTo>
                  <a:lnTo>
                    <a:pt x="2928" y="4036"/>
                  </a:lnTo>
                  <a:cubicBezTo>
                    <a:pt x="2879" y="4329"/>
                    <a:pt x="2830" y="4621"/>
                    <a:pt x="2781" y="4914"/>
                  </a:cubicBezTo>
                  <a:cubicBezTo>
                    <a:pt x="2684" y="5158"/>
                    <a:pt x="2635" y="5402"/>
                    <a:pt x="2489" y="5646"/>
                  </a:cubicBezTo>
                  <a:cubicBezTo>
                    <a:pt x="2440" y="5744"/>
                    <a:pt x="2342" y="5988"/>
                    <a:pt x="2196" y="5988"/>
                  </a:cubicBezTo>
                  <a:cubicBezTo>
                    <a:pt x="2180" y="5990"/>
                    <a:pt x="2165" y="5991"/>
                    <a:pt x="2150" y="5991"/>
                  </a:cubicBezTo>
                  <a:cubicBezTo>
                    <a:pt x="1863" y="5991"/>
                    <a:pt x="1954" y="5542"/>
                    <a:pt x="2001" y="5402"/>
                  </a:cubicBezTo>
                  <a:cubicBezTo>
                    <a:pt x="2147" y="5012"/>
                    <a:pt x="2440" y="4621"/>
                    <a:pt x="2684" y="4280"/>
                  </a:cubicBezTo>
                  <a:cubicBezTo>
                    <a:pt x="2781" y="4182"/>
                    <a:pt x="2879" y="4085"/>
                    <a:pt x="2928" y="4036"/>
                  </a:cubicBezTo>
                  <a:close/>
                  <a:moveTo>
                    <a:pt x="3083" y="1"/>
                  </a:moveTo>
                  <a:cubicBezTo>
                    <a:pt x="2975" y="1"/>
                    <a:pt x="2858" y="29"/>
                    <a:pt x="2733" y="84"/>
                  </a:cubicBezTo>
                  <a:cubicBezTo>
                    <a:pt x="2049" y="426"/>
                    <a:pt x="1952" y="1109"/>
                    <a:pt x="2049" y="1743"/>
                  </a:cubicBezTo>
                  <a:cubicBezTo>
                    <a:pt x="2098" y="2036"/>
                    <a:pt x="2196" y="2328"/>
                    <a:pt x="2342" y="2572"/>
                  </a:cubicBezTo>
                  <a:cubicBezTo>
                    <a:pt x="1952" y="2442"/>
                    <a:pt x="1540" y="2334"/>
                    <a:pt x="1150" y="2334"/>
                  </a:cubicBezTo>
                  <a:cubicBezTo>
                    <a:pt x="954" y="2334"/>
                    <a:pt x="765" y="2361"/>
                    <a:pt x="586" y="2426"/>
                  </a:cubicBezTo>
                  <a:cubicBezTo>
                    <a:pt x="147" y="2621"/>
                    <a:pt x="0" y="3207"/>
                    <a:pt x="342" y="3597"/>
                  </a:cubicBezTo>
                  <a:cubicBezTo>
                    <a:pt x="590" y="3845"/>
                    <a:pt x="1017" y="3913"/>
                    <a:pt x="1401" y="3913"/>
                  </a:cubicBezTo>
                  <a:cubicBezTo>
                    <a:pt x="1546" y="3913"/>
                    <a:pt x="1685" y="3903"/>
                    <a:pt x="1806" y="3890"/>
                  </a:cubicBezTo>
                  <a:cubicBezTo>
                    <a:pt x="2049" y="3890"/>
                    <a:pt x="2245" y="3890"/>
                    <a:pt x="2440" y="3841"/>
                  </a:cubicBezTo>
                  <a:lnTo>
                    <a:pt x="2440" y="3841"/>
                  </a:lnTo>
                  <a:cubicBezTo>
                    <a:pt x="2001" y="4378"/>
                    <a:pt x="1562" y="4963"/>
                    <a:pt x="1366" y="5597"/>
                  </a:cubicBezTo>
                  <a:cubicBezTo>
                    <a:pt x="1269" y="6036"/>
                    <a:pt x="1513" y="6378"/>
                    <a:pt x="1952" y="6378"/>
                  </a:cubicBezTo>
                  <a:cubicBezTo>
                    <a:pt x="1981" y="6380"/>
                    <a:pt x="2010" y="6381"/>
                    <a:pt x="2039" y="6381"/>
                  </a:cubicBezTo>
                  <a:cubicBezTo>
                    <a:pt x="2622" y="6381"/>
                    <a:pt x="2986" y="5914"/>
                    <a:pt x="3172" y="5402"/>
                  </a:cubicBezTo>
                  <a:cubicBezTo>
                    <a:pt x="3172" y="5402"/>
                    <a:pt x="3220" y="5353"/>
                    <a:pt x="3220" y="5305"/>
                  </a:cubicBezTo>
                  <a:cubicBezTo>
                    <a:pt x="3220" y="5353"/>
                    <a:pt x="3220" y="5402"/>
                    <a:pt x="3269" y="5451"/>
                  </a:cubicBezTo>
                  <a:cubicBezTo>
                    <a:pt x="3409" y="5916"/>
                    <a:pt x="3637" y="6381"/>
                    <a:pt x="4165" y="6381"/>
                  </a:cubicBezTo>
                  <a:cubicBezTo>
                    <a:pt x="4191" y="6381"/>
                    <a:pt x="4218" y="6380"/>
                    <a:pt x="4245" y="6378"/>
                  </a:cubicBezTo>
                  <a:cubicBezTo>
                    <a:pt x="5367" y="6231"/>
                    <a:pt x="4782" y="4963"/>
                    <a:pt x="4245" y="4134"/>
                  </a:cubicBezTo>
                  <a:lnTo>
                    <a:pt x="4245" y="4134"/>
                  </a:lnTo>
                  <a:cubicBezTo>
                    <a:pt x="4586" y="4231"/>
                    <a:pt x="4928" y="4329"/>
                    <a:pt x="5269" y="4378"/>
                  </a:cubicBezTo>
                  <a:cubicBezTo>
                    <a:pt x="5353" y="4386"/>
                    <a:pt x="5446" y="4391"/>
                    <a:pt x="5542" y="4391"/>
                  </a:cubicBezTo>
                  <a:cubicBezTo>
                    <a:pt x="6013" y="4391"/>
                    <a:pt x="6570" y="4261"/>
                    <a:pt x="6489" y="3695"/>
                  </a:cubicBezTo>
                  <a:cubicBezTo>
                    <a:pt x="6392" y="3012"/>
                    <a:pt x="5465" y="2963"/>
                    <a:pt x="4879" y="2963"/>
                  </a:cubicBezTo>
                  <a:cubicBezTo>
                    <a:pt x="4782" y="2963"/>
                    <a:pt x="4684" y="2963"/>
                    <a:pt x="4586" y="3012"/>
                  </a:cubicBezTo>
                  <a:cubicBezTo>
                    <a:pt x="4635" y="2963"/>
                    <a:pt x="4635" y="2963"/>
                    <a:pt x="4684" y="2963"/>
                  </a:cubicBezTo>
                  <a:cubicBezTo>
                    <a:pt x="5172" y="2670"/>
                    <a:pt x="5806" y="2328"/>
                    <a:pt x="6099" y="1792"/>
                  </a:cubicBezTo>
                  <a:cubicBezTo>
                    <a:pt x="6440" y="1304"/>
                    <a:pt x="6050" y="816"/>
                    <a:pt x="5513" y="719"/>
                  </a:cubicBezTo>
                  <a:cubicBezTo>
                    <a:pt x="5459" y="711"/>
                    <a:pt x="5404" y="707"/>
                    <a:pt x="5350" y="707"/>
                  </a:cubicBezTo>
                  <a:cubicBezTo>
                    <a:pt x="4730" y="707"/>
                    <a:pt x="4165" y="1201"/>
                    <a:pt x="3806" y="1694"/>
                  </a:cubicBezTo>
                  <a:cubicBezTo>
                    <a:pt x="3806" y="1743"/>
                    <a:pt x="3757" y="1792"/>
                    <a:pt x="3708" y="1841"/>
                  </a:cubicBezTo>
                  <a:cubicBezTo>
                    <a:pt x="3757" y="1353"/>
                    <a:pt x="3757" y="914"/>
                    <a:pt x="3659" y="523"/>
                  </a:cubicBezTo>
                  <a:cubicBezTo>
                    <a:pt x="3555" y="175"/>
                    <a:pt x="3351" y="1"/>
                    <a:pt x="30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 name="Google Shape;6929;p42">
              <a:extLst>
                <a:ext uri="{FF2B5EF4-FFF2-40B4-BE49-F238E27FC236}">
                  <a16:creationId xmlns:a16="http://schemas.microsoft.com/office/drawing/2014/main" id="{A77B4570-9A03-4809-B036-A3503F22A4B6}"/>
                </a:ext>
              </a:extLst>
            </p:cNvPr>
            <p:cNvSpPr/>
            <p:nvPr/>
          </p:nvSpPr>
          <p:spPr>
            <a:xfrm>
              <a:off x="6899950" y="80025"/>
              <a:ext cx="163200" cy="159350"/>
            </a:xfrm>
            <a:custGeom>
              <a:avLst/>
              <a:gdLst/>
              <a:ahLst/>
              <a:cxnLst/>
              <a:rect l="l" t="t" r="r" b="b"/>
              <a:pathLst>
                <a:path w="6528" h="6374" extrusionOk="0">
                  <a:moveTo>
                    <a:pt x="2283" y="403"/>
                  </a:moveTo>
                  <a:cubicBezTo>
                    <a:pt x="2625" y="647"/>
                    <a:pt x="2722" y="1086"/>
                    <a:pt x="2820" y="1476"/>
                  </a:cubicBezTo>
                  <a:cubicBezTo>
                    <a:pt x="2869" y="1671"/>
                    <a:pt x="2869" y="1915"/>
                    <a:pt x="2918" y="2110"/>
                  </a:cubicBezTo>
                  <a:cubicBezTo>
                    <a:pt x="2722" y="1866"/>
                    <a:pt x="2576" y="1574"/>
                    <a:pt x="2430" y="1330"/>
                  </a:cubicBezTo>
                  <a:cubicBezTo>
                    <a:pt x="2332" y="1086"/>
                    <a:pt x="2235" y="842"/>
                    <a:pt x="2235" y="598"/>
                  </a:cubicBezTo>
                  <a:cubicBezTo>
                    <a:pt x="2235" y="549"/>
                    <a:pt x="2283" y="452"/>
                    <a:pt x="2283" y="403"/>
                  </a:cubicBezTo>
                  <a:close/>
                  <a:moveTo>
                    <a:pt x="4426" y="351"/>
                  </a:moveTo>
                  <a:cubicBezTo>
                    <a:pt x="4709" y="351"/>
                    <a:pt x="4574" y="802"/>
                    <a:pt x="4528" y="988"/>
                  </a:cubicBezTo>
                  <a:cubicBezTo>
                    <a:pt x="4381" y="1379"/>
                    <a:pt x="4088" y="1720"/>
                    <a:pt x="3845" y="2062"/>
                  </a:cubicBezTo>
                  <a:cubicBezTo>
                    <a:pt x="3747" y="2159"/>
                    <a:pt x="3698" y="2257"/>
                    <a:pt x="3601" y="2354"/>
                  </a:cubicBezTo>
                  <a:cubicBezTo>
                    <a:pt x="3649" y="2062"/>
                    <a:pt x="3698" y="1769"/>
                    <a:pt x="3747" y="1476"/>
                  </a:cubicBezTo>
                  <a:cubicBezTo>
                    <a:pt x="3845" y="1232"/>
                    <a:pt x="3893" y="988"/>
                    <a:pt x="4040" y="744"/>
                  </a:cubicBezTo>
                  <a:cubicBezTo>
                    <a:pt x="4088" y="647"/>
                    <a:pt x="4186" y="403"/>
                    <a:pt x="4381" y="354"/>
                  </a:cubicBezTo>
                  <a:cubicBezTo>
                    <a:pt x="4397" y="352"/>
                    <a:pt x="4412" y="351"/>
                    <a:pt x="4426" y="351"/>
                  </a:cubicBezTo>
                  <a:close/>
                  <a:moveTo>
                    <a:pt x="771" y="2354"/>
                  </a:moveTo>
                  <a:cubicBezTo>
                    <a:pt x="1015" y="2354"/>
                    <a:pt x="1259" y="2403"/>
                    <a:pt x="1503" y="2452"/>
                  </a:cubicBezTo>
                  <a:cubicBezTo>
                    <a:pt x="1893" y="2598"/>
                    <a:pt x="2332" y="2745"/>
                    <a:pt x="2722" y="2891"/>
                  </a:cubicBezTo>
                  <a:cubicBezTo>
                    <a:pt x="2478" y="2940"/>
                    <a:pt x="2186" y="2989"/>
                    <a:pt x="1942" y="3037"/>
                  </a:cubicBezTo>
                  <a:cubicBezTo>
                    <a:pt x="1879" y="3037"/>
                    <a:pt x="1809" y="3038"/>
                    <a:pt x="1736" y="3038"/>
                  </a:cubicBezTo>
                  <a:cubicBezTo>
                    <a:pt x="1294" y="3038"/>
                    <a:pt x="708" y="3003"/>
                    <a:pt x="625" y="2501"/>
                  </a:cubicBezTo>
                  <a:cubicBezTo>
                    <a:pt x="625" y="2354"/>
                    <a:pt x="625" y="2354"/>
                    <a:pt x="771" y="2354"/>
                  </a:cubicBezTo>
                  <a:close/>
                  <a:moveTo>
                    <a:pt x="3503" y="3037"/>
                  </a:moveTo>
                  <a:cubicBezTo>
                    <a:pt x="3454" y="3037"/>
                    <a:pt x="3405" y="3037"/>
                    <a:pt x="3357" y="3086"/>
                  </a:cubicBezTo>
                  <a:cubicBezTo>
                    <a:pt x="3357" y="3086"/>
                    <a:pt x="3357" y="3037"/>
                    <a:pt x="3357" y="3037"/>
                  </a:cubicBezTo>
                  <a:close/>
                  <a:moveTo>
                    <a:pt x="4894" y="2809"/>
                  </a:moveTo>
                  <a:cubicBezTo>
                    <a:pt x="5089" y="2809"/>
                    <a:pt x="5278" y="2832"/>
                    <a:pt x="5455" y="2891"/>
                  </a:cubicBezTo>
                  <a:cubicBezTo>
                    <a:pt x="5601" y="2940"/>
                    <a:pt x="5698" y="3037"/>
                    <a:pt x="5747" y="3184"/>
                  </a:cubicBezTo>
                  <a:cubicBezTo>
                    <a:pt x="5796" y="3330"/>
                    <a:pt x="5796" y="3525"/>
                    <a:pt x="5698" y="3623"/>
                  </a:cubicBezTo>
                  <a:cubicBezTo>
                    <a:pt x="5655" y="3655"/>
                    <a:pt x="5591" y="3668"/>
                    <a:pt x="5514" y="3668"/>
                  </a:cubicBezTo>
                  <a:cubicBezTo>
                    <a:pt x="5244" y="3668"/>
                    <a:pt x="4826" y="3504"/>
                    <a:pt x="4674" y="3428"/>
                  </a:cubicBezTo>
                  <a:cubicBezTo>
                    <a:pt x="4381" y="3330"/>
                    <a:pt x="4088" y="3184"/>
                    <a:pt x="3796" y="3037"/>
                  </a:cubicBezTo>
                  <a:cubicBezTo>
                    <a:pt x="3772" y="3014"/>
                    <a:pt x="3738" y="3002"/>
                    <a:pt x="3698" y="3001"/>
                  </a:cubicBezTo>
                  <a:lnTo>
                    <a:pt x="3698" y="3001"/>
                  </a:lnTo>
                  <a:cubicBezTo>
                    <a:pt x="4073" y="2907"/>
                    <a:pt x="4495" y="2809"/>
                    <a:pt x="4894" y="2809"/>
                  </a:cubicBezTo>
                  <a:close/>
                  <a:moveTo>
                    <a:pt x="2966" y="3281"/>
                  </a:moveTo>
                  <a:lnTo>
                    <a:pt x="2966" y="3281"/>
                  </a:lnTo>
                  <a:cubicBezTo>
                    <a:pt x="2820" y="3574"/>
                    <a:pt x="2674" y="3867"/>
                    <a:pt x="2478" y="4159"/>
                  </a:cubicBezTo>
                  <a:cubicBezTo>
                    <a:pt x="2332" y="4403"/>
                    <a:pt x="2186" y="4647"/>
                    <a:pt x="1942" y="4891"/>
                  </a:cubicBezTo>
                  <a:cubicBezTo>
                    <a:pt x="1795" y="5038"/>
                    <a:pt x="1600" y="5233"/>
                    <a:pt x="1405" y="5282"/>
                  </a:cubicBezTo>
                  <a:cubicBezTo>
                    <a:pt x="1210" y="5282"/>
                    <a:pt x="1015" y="5135"/>
                    <a:pt x="917" y="4989"/>
                  </a:cubicBezTo>
                  <a:cubicBezTo>
                    <a:pt x="868" y="4843"/>
                    <a:pt x="917" y="4696"/>
                    <a:pt x="1015" y="4550"/>
                  </a:cubicBezTo>
                  <a:cubicBezTo>
                    <a:pt x="1308" y="4159"/>
                    <a:pt x="1795" y="3916"/>
                    <a:pt x="2186" y="3672"/>
                  </a:cubicBezTo>
                  <a:cubicBezTo>
                    <a:pt x="2430" y="3525"/>
                    <a:pt x="2722" y="3428"/>
                    <a:pt x="2966" y="3281"/>
                  </a:cubicBezTo>
                  <a:close/>
                  <a:moveTo>
                    <a:pt x="3503" y="3720"/>
                  </a:moveTo>
                  <a:cubicBezTo>
                    <a:pt x="3893" y="4403"/>
                    <a:pt x="4235" y="5428"/>
                    <a:pt x="3649" y="5916"/>
                  </a:cubicBezTo>
                  <a:cubicBezTo>
                    <a:pt x="3649" y="5916"/>
                    <a:pt x="3601" y="5965"/>
                    <a:pt x="3601" y="5965"/>
                  </a:cubicBezTo>
                  <a:cubicBezTo>
                    <a:pt x="3552" y="5818"/>
                    <a:pt x="3454" y="5672"/>
                    <a:pt x="3454" y="5526"/>
                  </a:cubicBezTo>
                  <a:cubicBezTo>
                    <a:pt x="3405" y="5086"/>
                    <a:pt x="3405" y="4599"/>
                    <a:pt x="3454" y="4159"/>
                  </a:cubicBezTo>
                  <a:cubicBezTo>
                    <a:pt x="3454" y="4013"/>
                    <a:pt x="3503" y="3867"/>
                    <a:pt x="3503" y="3720"/>
                  </a:cubicBezTo>
                  <a:close/>
                  <a:moveTo>
                    <a:pt x="2419" y="1"/>
                  </a:moveTo>
                  <a:cubicBezTo>
                    <a:pt x="2376" y="1"/>
                    <a:pt x="2331" y="5"/>
                    <a:pt x="2283" y="13"/>
                  </a:cubicBezTo>
                  <a:cubicBezTo>
                    <a:pt x="1161" y="159"/>
                    <a:pt x="1747" y="1379"/>
                    <a:pt x="2283" y="2257"/>
                  </a:cubicBezTo>
                  <a:cubicBezTo>
                    <a:pt x="1942" y="2110"/>
                    <a:pt x="1600" y="2062"/>
                    <a:pt x="1259" y="2013"/>
                  </a:cubicBezTo>
                  <a:cubicBezTo>
                    <a:pt x="1156" y="1992"/>
                    <a:pt x="1040" y="1980"/>
                    <a:pt x="921" y="1980"/>
                  </a:cubicBezTo>
                  <a:cubicBezTo>
                    <a:pt x="478" y="1980"/>
                    <a:pt x="1" y="2147"/>
                    <a:pt x="39" y="2647"/>
                  </a:cubicBezTo>
                  <a:cubicBezTo>
                    <a:pt x="185" y="3379"/>
                    <a:pt x="1064" y="3428"/>
                    <a:pt x="1649" y="3428"/>
                  </a:cubicBezTo>
                  <a:cubicBezTo>
                    <a:pt x="1735" y="3428"/>
                    <a:pt x="1821" y="3390"/>
                    <a:pt x="1907" y="3381"/>
                  </a:cubicBezTo>
                  <a:lnTo>
                    <a:pt x="1907" y="3381"/>
                  </a:lnTo>
                  <a:cubicBezTo>
                    <a:pt x="1893" y="3384"/>
                    <a:pt x="1893" y="3395"/>
                    <a:pt x="1893" y="3428"/>
                  </a:cubicBezTo>
                  <a:cubicBezTo>
                    <a:pt x="1356" y="3720"/>
                    <a:pt x="722" y="4062"/>
                    <a:pt x="429" y="4599"/>
                  </a:cubicBezTo>
                  <a:cubicBezTo>
                    <a:pt x="137" y="5086"/>
                    <a:pt x="478" y="5526"/>
                    <a:pt x="1015" y="5623"/>
                  </a:cubicBezTo>
                  <a:cubicBezTo>
                    <a:pt x="1092" y="5640"/>
                    <a:pt x="1169" y="5648"/>
                    <a:pt x="1245" y="5648"/>
                  </a:cubicBezTo>
                  <a:cubicBezTo>
                    <a:pt x="1839" y="5648"/>
                    <a:pt x="2376" y="5172"/>
                    <a:pt x="2722" y="4696"/>
                  </a:cubicBezTo>
                  <a:cubicBezTo>
                    <a:pt x="2771" y="4647"/>
                    <a:pt x="2771" y="4599"/>
                    <a:pt x="2820" y="4550"/>
                  </a:cubicBezTo>
                  <a:lnTo>
                    <a:pt x="2820" y="4550"/>
                  </a:lnTo>
                  <a:cubicBezTo>
                    <a:pt x="2771" y="4989"/>
                    <a:pt x="2771" y="5477"/>
                    <a:pt x="2918" y="5867"/>
                  </a:cubicBezTo>
                  <a:cubicBezTo>
                    <a:pt x="2984" y="6199"/>
                    <a:pt x="3186" y="6373"/>
                    <a:pt x="3447" y="6373"/>
                  </a:cubicBezTo>
                  <a:cubicBezTo>
                    <a:pt x="3569" y="6373"/>
                    <a:pt x="3705" y="6335"/>
                    <a:pt x="3845" y="6257"/>
                  </a:cubicBezTo>
                  <a:cubicBezTo>
                    <a:pt x="4479" y="5965"/>
                    <a:pt x="4625" y="5233"/>
                    <a:pt x="4479" y="4599"/>
                  </a:cubicBezTo>
                  <a:cubicBezTo>
                    <a:pt x="4430" y="4306"/>
                    <a:pt x="4332" y="4062"/>
                    <a:pt x="4235" y="3769"/>
                  </a:cubicBezTo>
                  <a:lnTo>
                    <a:pt x="4235" y="3769"/>
                  </a:lnTo>
                  <a:cubicBezTo>
                    <a:pt x="4577" y="3925"/>
                    <a:pt x="4960" y="4041"/>
                    <a:pt x="5331" y="4041"/>
                  </a:cubicBezTo>
                  <a:cubicBezTo>
                    <a:pt x="5542" y="4041"/>
                    <a:pt x="5748" y="4004"/>
                    <a:pt x="5942" y="3916"/>
                  </a:cubicBezTo>
                  <a:cubicBezTo>
                    <a:pt x="6381" y="3720"/>
                    <a:pt x="6528" y="3135"/>
                    <a:pt x="6186" y="2793"/>
                  </a:cubicBezTo>
                  <a:cubicBezTo>
                    <a:pt x="5913" y="2481"/>
                    <a:pt x="5453" y="2450"/>
                    <a:pt x="5029" y="2450"/>
                  </a:cubicBezTo>
                  <a:cubicBezTo>
                    <a:pt x="4924" y="2450"/>
                    <a:pt x="4820" y="2452"/>
                    <a:pt x="4723" y="2452"/>
                  </a:cubicBezTo>
                  <a:cubicBezTo>
                    <a:pt x="4528" y="2452"/>
                    <a:pt x="4284" y="2501"/>
                    <a:pt x="4088" y="2550"/>
                  </a:cubicBezTo>
                  <a:cubicBezTo>
                    <a:pt x="4528" y="2013"/>
                    <a:pt x="5015" y="1427"/>
                    <a:pt x="5162" y="793"/>
                  </a:cubicBezTo>
                  <a:cubicBezTo>
                    <a:pt x="5308" y="305"/>
                    <a:pt x="5015" y="13"/>
                    <a:pt x="4576" y="13"/>
                  </a:cubicBezTo>
                  <a:cubicBezTo>
                    <a:pt x="4547" y="10"/>
                    <a:pt x="4518" y="9"/>
                    <a:pt x="4489" y="9"/>
                  </a:cubicBezTo>
                  <a:cubicBezTo>
                    <a:pt x="3906" y="9"/>
                    <a:pt x="3543" y="474"/>
                    <a:pt x="3357" y="940"/>
                  </a:cubicBezTo>
                  <a:cubicBezTo>
                    <a:pt x="3357" y="988"/>
                    <a:pt x="3357" y="1037"/>
                    <a:pt x="3308" y="1037"/>
                  </a:cubicBezTo>
                  <a:cubicBezTo>
                    <a:pt x="3308" y="988"/>
                    <a:pt x="3308" y="940"/>
                    <a:pt x="3308" y="891"/>
                  </a:cubicBezTo>
                  <a:cubicBezTo>
                    <a:pt x="3173" y="487"/>
                    <a:pt x="2915" y="1"/>
                    <a:pt x="24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 name="Google Shape;6930;p42">
              <a:extLst>
                <a:ext uri="{FF2B5EF4-FFF2-40B4-BE49-F238E27FC236}">
                  <a16:creationId xmlns:a16="http://schemas.microsoft.com/office/drawing/2014/main" id="{7B30BF6B-00F2-41DB-9087-47EDF6BF0C99}"/>
                </a:ext>
              </a:extLst>
            </p:cNvPr>
            <p:cNvSpPr/>
            <p:nvPr/>
          </p:nvSpPr>
          <p:spPr>
            <a:xfrm>
              <a:off x="7302200" y="68475"/>
              <a:ext cx="164250" cy="159550"/>
            </a:xfrm>
            <a:custGeom>
              <a:avLst/>
              <a:gdLst/>
              <a:ahLst/>
              <a:cxnLst/>
              <a:rect l="l" t="t" r="r" b="b"/>
              <a:pathLst>
                <a:path w="6570" h="6382" extrusionOk="0">
                  <a:moveTo>
                    <a:pt x="2976" y="426"/>
                  </a:moveTo>
                  <a:cubicBezTo>
                    <a:pt x="3025" y="572"/>
                    <a:pt x="3074" y="719"/>
                    <a:pt x="3123" y="865"/>
                  </a:cubicBezTo>
                  <a:cubicBezTo>
                    <a:pt x="3171" y="1304"/>
                    <a:pt x="3123" y="1792"/>
                    <a:pt x="3123" y="2231"/>
                  </a:cubicBezTo>
                  <a:cubicBezTo>
                    <a:pt x="3074" y="2377"/>
                    <a:pt x="3074" y="2524"/>
                    <a:pt x="3025" y="2670"/>
                  </a:cubicBezTo>
                  <a:cubicBezTo>
                    <a:pt x="2684" y="1987"/>
                    <a:pt x="2342" y="962"/>
                    <a:pt x="2879" y="475"/>
                  </a:cubicBezTo>
                  <a:cubicBezTo>
                    <a:pt x="2928" y="426"/>
                    <a:pt x="2928" y="426"/>
                    <a:pt x="2976" y="426"/>
                  </a:cubicBezTo>
                  <a:close/>
                  <a:moveTo>
                    <a:pt x="5234" y="1099"/>
                  </a:moveTo>
                  <a:cubicBezTo>
                    <a:pt x="5379" y="1099"/>
                    <a:pt x="5568" y="1232"/>
                    <a:pt x="5611" y="1402"/>
                  </a:cubicBezTo>
                  <a:cubicBezTo>
                    <a:pt x="5708" y="1548"/>
                    <a:pt x="5660" y="1694"/>
                    <a:pt x="5562" y="1792"/>
                  </a:cubicBezTo>
                  <a:cubicBezTo>
                    <a:pt x="5269" y="2182"/>
                    <a:pt x="4781" y="2475"/>
                    <a:pt x="4342" y="2719"/>
                  </a:cubicBezTo>
                  <a:cubicBezTo>
                    <a:pt x="4098" y="2865"/>
                    <a:pt x="3854" y="2963"/>
                    <a:pt x="3611" y="3060"/>
                  </a:cubicBezTo>
                  <a:cubicBezTo>
                    <a:pt x="3708" y="2768"/>
                    <a:pt x="3903" y="2475"/>
                    <a:pt x="4050" y="2182"/>
                  </a:cubicBezTo>
                  <a:cubicBezTo>
                    <a:pt x="4196" y="1938"/>
                    <a:pt x="4391" y="1694"/>
                    <a:pt x="4586" y="1499"/>
                  </a:cubicBezTo>
                  <a:cubicBezTo>
                    <a:pt x="4733" y="1353"/>
                    <a:pt x="4928" y="1109"/>
                    <a:pt x="5172" y="1109"/>
                  </a:cubicBezTo>
                  <a:cubicBezTo>
                    <a:pt x="5191" y="1102"/>
                    <a:pt x="5212" y="1099"/>
                    <a:pt x="5234" y="1099"/>
                  </a:cubicBezTo>
                  <a:close/>
                  <a:moveTo>
                    <a:pt x="3220" y="3304"/>
                  </a:moveTo>
                  <a:cubicBezTo>
                    <a:pt x="3171" y="3304"/>
                    <a:pt x="3171" y="3353"/>
                    <a:pt x="3171" y="3353"/>
                  </a:cubicBezTo>
                  <a:lnTo>
                    <a:pt x="3074" y="3353"/>
                  </a:lnTo>
                  <a:cubicBezTo>
                    <a:pt x="3123" y="3353"/>
                    <a:pt x="3171" y="3304"/>
                    <a:pt x="3171" y="3304"/>
                  </a:cubicBezTo>
                  <a:close/>
                  <a:moveTo>
                    <a:pt x="1077" y="2702"/>
                  </a:moveTo>
                  <a:cubicBezTo>
                    <a:pt x="1335" y="2702"/>
                    <a:pt x="1718" y="2889"/>
                    <a:pt x="1903" y="2963"/>
                  </a:cubicBezTo>
                  <a:cubicBezTo>
                    <a:pt x="2196" y="3060"/>
                    <a:pt x="2488" y="3207"/>
                    <a:pt x="2781" y="3353"/>
                  </a:cubicBezTo>
                  <a:lnTo>
                    <a:pt x="2976" y="3353"/>
                  </a:lnTo>
                  <a:cubicBezTo>
                    <a:pt x="2625" y="3449"/>
                    <a:pt x="2169" y="3545"/>
                    <a:pt x="1746" y="3545"/>
                  </a:cubicBezTo>
                  <a:cubicBezTo>
                    <a:pt x="1522" y="3545"/>
                    <a:pt x="1308" y="3518"/>
                    <a:pt x="1122" y="3451"/>
                  </a:cubicBezTo>
                  <a:cubicBezTo>
                    <a:pt x="976" y="3402"/>
                    <a:pt x="830" y="3353"/>
                    <a:pt x="781" y="3158"/>
                  </a:cubicBezTo>
                  <a:cubicBezTo>
                    <a:pt x="732" y="3060"/>
                    <a:pt x="732" y="2816"/>
                    <a:pt x="878" y="2768"/>
                  </a:cubicBezTo>
                  <a:cubicBezTo>
                    <a:pt x="925" y="2721"/>
                    <a:pt x="995" y="2702"/>
                    <a:pt x="1077" y="2702"/>
                  </a:cubicBezTo>
                  <a:close/>
                  <a:moveTo>
                    <a:pt x="4976" y="3333"/>
                  </a:moveTo>
                  <a:cubicBezTo>
                    <a:pt x="5379" y="3333"/>
                    <a:pt x="5829" y="3429"/>
                    <a:pt x="5904" y="3841"/>
                  </a:cubicBezTo>
                  <a:cubicBezTo>
                    <a:pt x="5952" y="4036"/>
                    <a:pt x="5904" y="4036"/>
                    <a:pt x="5806" y="4036"/>
                  </a:cubicBezTo>
                  <a:cubicBezTo>
                    <a:pt x="5562" y="4036"/>
                    <a:pt x="5318" y="3938"/>
                    <a:pt x="5074" y="3890"/>
                  </a:cubicBezTo>
                  <a:cubicBezTo>
                    <a:pt x="4635" y="3792"/>
                    <a:pt x="4245" y="3646"/>
                    <a:pt x="3806" y="3451"/>
                  </a:cubicBezTo>
                  <a:cubicBezTo>
                    <a:pt x="4098" y="3402"/>
                    <a:pt x="4342" y="3353"/>
                    <a:pt x="4635" y="3353"/>
                  </a:cubicBezTo>
                  <a:cubicBezTo>
                    <a:pt x="4737" y="3342"/>
                    <a:pt x="4854" y="3333"/>
                    <a:pt x="4976" y="3333"/>
                  </a:cubicBezTo>
                  <a:close/>
                  <a:moveTo>
                    <a:pt x="3659" y="4231"/>
                  </a:moveTo>
                  <a:lnTo>
                    <a:pt x="3659" y="4231"/>
                  </a:lnTo>
                  <a:cubicBezTo>
                    <a:pt x="3806" y="4524"/>
                    <a:pt x="4001" y="4768"/>
                    <a:pt x="4098" y="5061"/>
                  </a:cubicBezTo>
                  <a:cubicBezTo>
                    <a:pt x="4196" y="5305"/>
                    <a:pt x="4294" y="5548"/>
                    <a:pt x="4294" y="5792"/>
                  </a:cubicBezTo>
                  <a:cubicBezTo>
                    <a:pt x="4294" y="5841"/>
                    <a:pt x="4294" y="5890"/>
                    <a:pt x="4294" y="5988"/>
                  </a:cubicBezTo>
                  <a:cubicBezTo>
                    <a:pt x="3952" y="5744"/>
                    <a:pt x="3854" y="5305"/>
                    <a:pt x="3757" y="4914"/>
                  </a:cubicBezTo>
                  <a:cubicBezTo>
                    <a:pt x="3708" y="4670"/>
                    <a:pt x="3659" y="4475"/>
                    <a:pt x="3659" y="4231"/>
                  </a:cubicBezTo>
                  <a:close/>
                  <a:moveTo>
                    <a:pt x="2928" y="4036"/>
                  </a:moveTo>
                  <a:cubicBezTo>
                    <a:pt x="2928" y="4329"/>
                    <a:pt x="2879" y="4621"/>
                    <a:pt x="2781" y="4914"/>
                  </a:cubicBezTo>
                  <a:cubicBezTo>
                    <a:pt x="2732" y="5158"/>
                    <a:pt x="2635" y="5402"/>
                    <a:pt x="2537" y="5646"/>
                  </a:cubicBezTo>
                  <a:cubicBezTo>
                    <a:pt x="2440" y="5744"/>
                    <a:pt x="2342" y="5988"/>
                    <a:pt x="2196" y="5988"/>
                  </a:cubicBezTo>
                  <a:cubicBezTo>
                    <a:pt x="2180" y="5990"/>
                    <a:pt x="2164" y="5991"/>
                    <a:pt x="2150" y="5991"/>
                  </a:cubicBezTo>
                  <a:cubicBezTo>
                    <a:pt x="1863" y="5991"/>
                    <a:pt x="1956" y="5542"/>
                    <a:pt x="2049" y="5402"/>
                  </a:cubicBezTo>
                  <a:cubicBezTo>
                    <a:pt x="2196" y="5012"/>
                    <a:pt x="2440" y="4621"/>
                    <a:pt x="2732" y="4280"/>
                  </a:cubicBezTo>
                  <a:cubicBezTo>
                    <a:pt x="2781" y="4182"/>
                    <a:pt x="2879" y="4085"/>
                    <a:pt x="2928" y="4036"/>
                  </a:cubicBezTo>
                  <a:close/>
                  <a:moveTo>
                    <a:pt x="3091" y="1"/>
                  </a:moveTo>
                  <a:cubicBezTo>
                    <a:pt x="2979" y="1"/>
                    <a:pt x="2858" y="29"/>
                    <a:pt x="2732" y="84"/>
                  </a:cubicBezTo>
                  <a:cubicBezTo>
                    <a:pt x="2098" y="426"/>
                    <a:pt x="1952" y="1109"/>
                    <a:pt x="2098" y="1743"/>
                  </a:cubicBezTo>
                  <a:cubicBezTo>
                    <a:pt x="2147" y="2036"/>
                    <a:pt x="2245" y="2328"/>
                    <a:pt x="2342" y="2572"/>
                  </a:cubicBezTo>
                  <a:cubicBezTo>
                    <a:pt x="1952" y="2442"/>
                    <a:pt x="1540" y="2334"/>
                    <a:pt x="1149" y="2334"/>
                  </a:cubicBezTo>
                  <a:cubicBezTo>
                    <a:pt x="954" y="2334"/>
                    <a:pt x="765" y="2361"/>
                    <a:pt x="586" y="2426"/>
                  </a:cubicBezTo>
                  <a:cubicBezTo>
                    <a:pt x="195" y="2621"/>
                    <a:pt x="0" y="3207"/>
                    <a:pt x="342" y="3597"/>
                  </a:cubicBezTo>
                  <a:cubicBezTo>
                    <a:pt x="590" y="3845"/>
                    <a:pt x="1017" y="3913"/>
                    <a:pt x="1420" y="3913"/>
                  </a:cubicBezTo>
                  <a:cubicBezTo>
                    <a:pt x="1572" y="3913"/>
                    <a:pt x="1720" y="3903"/>
                    <a:pt x="1854" y="3890"/>
                  </a:cubicBezTo>
                  <a:cubicBezTo>
                    <a:pt x="2049" y="3890"/>
                    <a:pt x="2245" y="3890"/>
                    <a:pt x="2488" y="3841"/>
                  </a:cubicBezTo>
                  <a:lnTo>
                    <a:pt x="2488" y="3841"/>
                  </a:lnTo>
                  <a:cubicBezTo>
                    <a:pt x="2001" y="4378"/>
                    <a:pt x="1561" y="4963"/>
                    <a:pt x="1366" y="5597"/>
                  </a:cubicBezTo>
                  <a:cubicBezTo>
                    <a:pt x="1269" y="6036"/>
                    <a:pt x="1513" y="6378"/>
                    <a:pt x="2001" y="6378"/>
                  </a:cubicBezTo>
                  <a:cubicBezTo>
                    <a:pt x="2028" y="6380"/>
                    <a:pt x="2055" y="6381"/>
                    <a:pt x="2081" y="6381"/>
                  </a:cubicBezTo>
                  <a:cubicBezTo>
                    <a:pt x="2622" y="6381"/>
                    <a:pt x="2985" y="5914"/>
                    <a:pt x="3171" y="5402"/>
                  </a:cubicBezTo>
                  <a:cubicBezTo>
                    <a:pt x="3220" y="5402"/>
                    <a:pt x="3220" y="5353"/>
                    <a:pt x="3220" y="5305"/>
                  </a:cubicBezTo>
                  <a:cubicBezTo>
                    <a:pt x="3220" y="5353"/>
                    <a:pt x="3269" y="5402"/>
                    <a:pt x="3269" y="5451"/>
                  </a:cubicBezTo>
                  <a:cubicBezTo>
                    <a:pt x="3409" y="5916"/>
                    <a:pt x="3681" y="6381"/>
                    <a:pt x="4214" y="6381"/>
                  </a:cubicBezTo>
                  <a:cubicBezTo>
                    <a:pt x="4240" y="6381"/>
                    <a:pt x="4266" y="6380"/>
                    <a:pt x="4294" y="6378"/>
                  </a:cubicBezTo>
                  <a:cubicBezTo>
                    <a:pt x="5367" y="6231"/>
                    <a:pt x="4830" y="4963"/>
                    <a:pt x="4294" y="4134"/>
                  </a:cubicBezTo>
                  <a:lnTo>
                    <a:pt x="4294" y="4134"/>
                  </a:lnTo>
                  <a:cubicBezTo>
                    <a:pt x="4586" y="4231"/>
                    <a:pt x="4928" y="4329"/>
                    <a:pt x="5269" y="4378"/>
                  </a:cubicBezTo>
                  <a:cubicBezTo>
                    <a:pt x="5352" y="4386"/>
                    <a:pt x="5445" y="4391"/>
                    <a:pt x="5542" y="4391"/>
                  </a:cubicBezTo>
                  <a:cubicBezTo>
                    <a:pt x="6013" y="4391"/>
                    <a:pt x="6570" y="4261"/>
                    <a:pt x="6489" y="3695"/>
                  </a:cubicBezTo>
                  <a:cubicBezTo>
                    <a:pt x="6391" y="3012"/>
                    <a:pt x="5464" y="2963"/>
                    <a:pt x="4928" y="2963"/>
                  </a:cubicBezTo>
                  <a:cubicBezTo>
                    <a:pt x="4830" y="2963"/>
                    <a:pt x="4733" y="2963"/>
                    <a:pt x="4635" y="3012"/>
                  </a:cubicBezTo>
                  <a:cubicBezTo>
                    <a:pt x="4635" y="2963"/>
                    <a:pt x="4684" y="2963"/>
                    <a:pt x="4684" y="2963"/>
                  </a:cubicBezTo>
                  <a:cubicBezTo>
                    <a:pt x="5172" y="2670"/>
                    <a:pt x="5806" y="2328"/>
                    <a:pt x="6148" y="1792"/>
                  </a:cubicBezTo>
                  <a:cubicBezTo>
                    <a:pt x="6440" y="1304"/>
                    <a:pt x="6050" y="816"/>
                    <a:pt x="5562" y="719"/>
                  </a:cubicBezTo>
                  <a:cubicBezTo>
                    <a:pt x="5503" y="711"/>
                    <a:pt x="5446" y="707"/>
                    <a:pt x="5389" y="707"/>
                  </a:cubicBezTo>
                  <a:cubicBezTo>
                    <a:pt x="4738" y="707"/>
                    <a:pt x="4214" y="1201"/>
                    <a:pt x="3854" y="1694"/>
                  </a:cubicBezTo>
                  <a:cubicBezTo>
                    <a:pt x="3806" y="1743"/>
                    <a:pt x="3757" y="1792"/>
                    <a:pt x="3757" y="1841"/>
                  </a:cubicBezTo>
                  <a:cubicBezTo>
                    <a:pt x="3757" y="1353"/>
                    <a:pt x="3757" y="914"/>
                    <a:pt x="3659" y="523"/>
                  </a:cubicBezTo>
                  <a:cubicBezTo>
                    <a:pt x="3590" y="175"/>
                    <a:pt x="3371" y="1"/>
                    <a:pt x="30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 name="Google Shape;6931;p42">
              <a:extLst>
                <a:ext uri="{FF2B5EF4-FFF2-40B4-BE49-F238E27FC236}">
                  <a16:creationId xmlns:a16="http://schemas.microsoft.com/office/drawing/2014/main" id="{70B3596E-BF50-449C-A837-5A7914A439F2}"/>
                </a:ext>
              </a:extLst>
            </p:cNvPr>
            <p:cNvSpPr/>
            <p:nvPr/>
          </p:nvSpPr>
          <p:spPr>
            <a:xfrm>
              <a:off x="7711050" y="80025"/>
              <a:ext cx="164425" cy="159350"/>
            </a:xfrm>
            <a:custGeom>
              <a:avLst/>
              <a:gdLst/>
              <a:ahLst/>
              <a:cxnLst/>
              <a:rect l="l" t="t" r="r" b="b"/>
              <a:pathLst>
                <a:path w="6577" h="6374" extrusionOk="0">
                  <a:moveTo>
                    <a:pt x="2283" y="403"/>
                  </a:moveTo>
                  <a:cubicBezTo>
                    <a:pt x="2625" y="647"/>
                    <a:pt x="2722" y="1086"/>
                    <a:pt x="2820" y="1476"/>
                  </a:cubicBezTo>
                  <a:cubicBezTo>
                    <a:pt x="2869" y="1671"/>
                    <a:pt x="2917" y="1915"/>
                    <a:pt x="2917" y="2110"/>
                  </a:cubicBezTo>
                  <a:cubicBezTo>
                    <a:pt x="2771" y="1866"/>
                    <a:pt x="2576" y="1574"/>
                    <a:pt x="2478" y="1330"/>
                  </a:cubicBezTo>
                  <a:cubicBezTo>
                    <a:pt x="2381" y="1086"/>
                    <a:pt x="2283" y="842"/>
                    <a:pt x="2283" y="598"/>
                  </a:cubicBezTo>
                  <a:cubicBezTo>
                    <a:pt x="2283" y="549"/>
                    <a:pt x="2283" y="452"/>
                    <a:pt x="2283" y="403"/>
                  </a:cubicBezTo>
                  <a:close/>
                  <a:moveTo>
                    <a:pt x="4427" y="351"/>
                  </a:moveTo>
                  <a:cubicBezTo>
                    <a:pt x="4713" y="351"/>
                    <a:pt x="4620" y="802"/>
                    <a:pt x="4527" y="988"/>
                  </a:cubicBezTo>
                  <a:cubicBezTo>
                    <a:pt x="4381" y="1379"/>
                    <a:pt x="4137" y="1720"/>
                    <a:pt x="3844" y="2062"/>
                  </a:cubicBezTo>
                  <a:cubicBezTo>
                    <a:pt x="3796" y="2159"/>
                    <a:pt x="3698" y="2257"/>
                    <a:pt x="3600" y="2354"/>
                  </a:cubicBezTo>
                  <a:cubicBezTo>
                    <a:pt x="3649" y="2062"/>
                    <a:pt x="3698" y="1769"/>
                    <a:pt x="3796" y="1476"/>
                  </a:cubicBezTo>
                  <a:cubicBezTo>
                    <a:pt x="3844" y="1232"/>
                    <a:pt x="3942" y="988"/>
                    <a:pt x="4040" y="744"/>
                  </a:cubicBezTo>
                  <a:cubicBezTo>
                    <a:pt x="4137" y="647"/>
                    <a:pt x="4235" y="403"/>
                    <a:pt x="4381" y="354"/>
                  </a:cubicBezTo>
                  <a:cubicBezTo>
                    <a:pt x="4397" y="352"/>
                    <a:pt x="4412" y="351"/>
                    <a:pt x="4427" y="351"/>
                  </a:cubicBezTo>
                  <a:close/>
                  <a:moveTo>
                    <a:pt x="771" y="2354"/>
                  </a:moveTo>
                  <a:cubicBezTo>
                    <a:pt x="1015" y="2354"/>
                    <a:pt x="1259" y="2403"/>
                    <a:pt x="1503" y="2452"/>
                  </a:cubicBezTo>
                  <a:cubicBezTo>
                    <a:pt x="1942" y="2598"/>
                    <a:pt x="2332" y="2745"/>
                    <a:pt x="2771" y="2891"/>
                  </a:cubicBezTo>
                  <a:cubicBezTo>
                    <a:pt x="2478" y="2940"/>
                    <a:pt x="2234" y="2989"/>
                    <a:pt x="1942" y="3037"/>
                  </a:cubicBezTo>
                  <a:cubicBezTo>
                    <a:pt x="1879" y="3037"/>
                    <a:pt x="1809" y="3038"/>
                    <a:pt x="1736" y="3038"/>
                  </a:cubicBezTo>
                  <a:cubicBezTo>
                    <a:pt x="1293" y="3038"/>
                    <a:pt x="708" y="3003"/>
                    <a:pt x="624" y="2501"/>
                  </a:cubicBezTo>
                  <a:cubicBezTo>
                    <a:pt x="624" y="2354"/>
                    <a:pt x="673" y="2354"/>
                    <a:pt x="771" y="2354"/>
                  </a:cubicBezTo>
                  <a:close/>
                  <a:moveTo>
                    <a:pt x="3503" y="3037"/>
                  </a:moveTo>
                  <a:cubicBezTo>
                    <a:pt x="3454" y="3037"/>
                    <a:pt x="3405" y="3037"/>
                    <a:pt x="3357" y="3086"/>
                  </a:cubicBezTo>
                  <a:cubicBezTo>
                    <a:pt x="3357" y="3086"/>
                    <a:pt x="3405" y="3037"/>
                    <a:pt x="3405" y="3037"/>
                  </a:cubicBezTo>
                  <a:close/>
                  <a:moveTo>
                    <a:pt x="4917" y="2809"/>
                  </a:moveTo>
                  <a:cubicBezTo>
                    <a:pt x="5109" y="2809"/>
                    <a:pt x="5293" y="2832"/>
                    <a:pt x="5454" y="2891"/>
                  </a:cubicBezTo>
                  <a:cubicBezTo>
                    <a:pt x="5601" y="2940"/>
                    <a:pt x="5747" y="3037"/>
                    <a:pt x="5796" y="3184"/>
                  </a:cubicBezTo>
                  <a:cubicBezTo>
                    <a:pt x="5845" y="3330"/>
                    <a:pt x="5845" y="3525"/>
                    <a:pt x="5698" y="3623"/>
                  </a:cubicBezTo>
                  <a:cubicBezTo>
                    <a:pt x="5655" y="3655"/>
                    <a:pt x="5593" y="3668"/>
                    <a:pt x="5520" y="3668"/>
                  </a:cubicBezTo>
                  <a:cubicBezTo>
                    <a:pt x="5261" y="3668"/>
                    <a:pt x="4864" y="3504"/>
                    <a:pt x="4674" y="3428"/>
                  </a:cubicBezTo>
                  <a:cubicBezTo>
                    <a:pt x="4381" y="3330"/>
                    <a:pt x="4088" y="3184"/>
                    <a:pt x="3796" y="3037"/>
                  </a:cubicBezTo>
                  <a:cubicBezTo>
                    <a:pt x="3778" y="3019"/>
                    <a:pt x="3753" y="3008"/>
                    <a:pt x="3727" y="3003"/>
                  </a:cubicBezTo>
                  <a:lnTo>
                    <a:pt x="3727" y="3003"/>
                  </a:lnTo>
                  <a:cubicBezTo>
                    <a:pt x="4083" y="2909"/>
                    <a:pt x="4519" y="2809"/>
                    <a:pt x="4917" y="2809"/>
                  </a:cubicBezTo>
                  <a:close/>
                  <a:moveTo>
                    <a:pt x="2966" y="3281"/>
                  </a:moveTo>
                  <a:cubicBezTo>
                    <a:pt x="2869" y="3574"/>
                    <a:pt x="2673" y="3867"/>
                    <a:pt x="2527" y="4159"/>
                  </a:cubicBezTo>
                  <a:cubicBezTo>
                    <a:pt x="2332" y="4403"/>
                    <a:pt x="2186" y="4647"/>
                    <a:pt x="1990" y="4891"/>
                  </a:cubicBezTo>
                  <a:cubicBezTo>
                    <a:pt x="1844" y="5038"/>
                    <a:pt x="1649" y="5233"/>
                    <a:pt x="1405" y="5282"/>
                  </a:cubicBezTo>
                  <a:cubicBezTo>
                    <a:pt x="1259" y="5282"/>
                    <a:pt x="1015" y="5135"/>
                    <a:pt x="917" y="4989"/>
                  </a:cubicBezTo>
                  <a:cubicBezTo>
                    <a:pt x="868" y="4843"/>
                    <a:pt x="917" y="4696"/>
                    <a:pt x="1015" y="4550"/>
                  </a:cubicBezTo>
                  <a:cubicBezTo>
                    <a:pt x="1307" y="4159"/>
                    <a:pt x="1795" y="3916"/>
                    <a:pt x="2234" y="3672"/>
                  </a:cubicBezTo>
                  <a:cubicBezTo>
                    <a:pt x="2478" y="3525"/>
                    <a:pt x="2722" y="3428"/>
                    <a:pt x="2966" y="3281"/>
                  </a:cubicBezTo>
                  <a:close/>
                  <a:moveTo>
                    <a:pt x="3503" y="3720"/>
                  </a:moveTo>
                  <a:cubicBezTo>
                    <a:pt x="3893" y="4403"/>
                    <a:pt x="4235" y="5428"/>
                    <a:pt x="3649" y="5916"/>
                  </a:cubicBezTo>
                  <a:cubicBezTo>
                    <a:pt x="3649" y="5916"/>
                    <a:pt x="3649" y="5965"/>
                    <a:pt x="3600" y="5965"/>
                  </a:cubicBezTo>
                  <a:cubicBezTo>
                    <a:pt x="3552" y="5818"/>
                    <a:pt x="3503" y="5672"/>
                    <a:pt x="3454" y="5526"/>
                  </a:cubicBezTo>
                  <a:cubicBezTo>
                    <a:pt x="3405" y="5086"/>
                    <a:pt x="3454" y="4599"/>
                    <a:pt x="3454" y="4159"/>
                  </a:cubicBezTo>
                  <a:cubicBezTo>
                    <a:pt x="3503" y="4013"/>
                    <a:pt x="3503" y="3867"/>
                    <a:pt x="3503" y="3720"/>
                  </a:cubicBezTo>
                  <a:close/>
                  <a:moveTo>
                    <a:pt x="2419" y="1"/>
                  </a:moveTo>
                  <a:cubicBezTo>
                    <a:pt x="2376" y="1"/>
                    <a:pt x="2330" y="5"/>
                    <a:pt x="2283" y="13"/>
                  </a:cubicBezTo>
                  <a:cubicBezTo>
                    <a:pt x="1210" y="159"/>
                    <a:pt x="1747" y="1379"/>
                    <a:pt x="2283" y="2257"/>
                  </a:cubicBezTo>
                  <a:cubicBezTo>
                    <a:pt x="1990" y="2110"/>
                    <a:pt x="1649" y="2062"/>
                    <a:pt x="1307" y="2013"/>
                  </a:cubicBezTo>
                  <a:cubicBezTo>
                    <a:pt x="1204" y="1992"/>
                    <a:pt x="1086" y="1980"/>
                    <a:pt x="964" y="1980"/>
                  </a:cubicBezTo>
                  <a:cubicBezTo>
                    <a:pt x="509" y="1980"/>
                    <a:pt x="0" y="2147"/>
                    <a:pt x="39" y="2647"/>
                  </a:cubicBezTo>
                  <a:cubicBezTo>
                    <a:pt x="185" y="3379"/>
                    <a:pt x="1112" y="3428"/>
                    <a:pt x="1649" y="3428"/>
                  </a:cubicBezTo>
                  <a:cubicBezTo>
                    <a:pt x="1747" y="3428"/>
                    <a:pt x="1844" y="3379"/>
                    <a:pt x="1942" y="3379"/>
                  </a:cubicBezTo>
                  <a:cubicBezTo>
                    <a:pt x="1942" y="3379"/>
                    <a:pt x="1893" y="3379"/>
                    <a:pt x="1893" y="3428"/>
                  </a:cubicBezTo>
                  <a:cubicBezTo>
                    <a:pt x="1356" y="3720"/>
                    <a:pt x="771" y="4062"/>
                    <a:pt x="429" y="4599"/>
                  </a:cubicBezTo>
                  <a:cubicBezTo>
                    <a:pt x="137" y="5086"/>
                    <a:pt x="478" y="5526"/>
                    <a:pt x="1015" y="5623"/>
                  </a:cubicBezTo>
                  <a:cubicBezTo>
                    <a:pt x="1098" y="5640"/>
                    <a:pt x="1179" y="5648"/>
                    <a:pt x="1258" y="5648"/>
                  </a:cubicBezTo>
                  <a:cubicBezTo>
                    <a:pt x="1877" y="5648"/>
                    <a:pt x="2376" y="5172"/>
                    <a:pt x="2722" y="4696"/>
                  </a:cubicBezTo>
                  <a:cubicBezTo>
                    <a:pt x="2771" y="4647"/>
                    <a:pt x="2771" y="4599"/>
                    <a:pt x="2820" y="4550"/>
                  </a:cubicBezTo>
                  <a:cubicBezTo>
                    <a:pt x="2820" y="4989"/>
                    <a:pt x="2820" y="5477"/>
                    <a:pt x="2917" y="5867"/>
                  </a:cubicBezTo>
                  <a:cubicBezTo>
                    <a:pt x="2984" y="6199"/>
                    <a:pt x="3186" y="6373"/>
                    <a:pt x="3447" y="6373"/>
                  </a:cubicBezTo>
                  <a:cubicBezTo>
                    <a:pt x="3569" y="6373"/>
                    <a:pt x="3704" y="6335"/>
                    <a:pt x="3844" y="6257"/>
                  </a:cubicBezTo>
                  <a:cubicBezTo>
                    <a:pt x="4479" y="5965"/>
                    <a:pt x="4625" y="5233"/>
                    <a:pt x="4479" y="4599"/>
                  </a:cubicBezTo>
                  <a:cubicBezTo>
                    <a:pt x="4430" y="4306"/>
                    <a:pt x="4332" y="4062"/>
                    <a:pt x="4235" y="3769"/>
                  </a:cubicBezTo>
                  <a:lnTo>
                    <a:pt x="4235" y="3769"/>
                  </a:lnTo>
                  <a:cubicBezTo>
                    <a:pt x="4609" y="3925"/>
                    <a:pt x="5002" y="4041"/>
                    <a:pt x="5365" y="4041"/>
                  </a:cubicBezTo>
                  <a:cubicBezTo>
                    <a:pt x="5570" y="4041"/>
                    <a:pt x="5766" y="4004"/>
                    <a:pt x="5942" y="3916"/>
                  </a:cubicBezTo>
                  <a:cubicBezTo>
                    <a:pt x="6381" y="3720"/>
                    <a:pt x="6577" y="3135"/>
                    <a:pt x="6235" y="2793"/>
                  </a:cubicBezTo>
                  <a:cubicBezTo>
                    <a:pt x="5923" y="2481"/>
                    <a:pt x="5454" y="2450"/>
                    <a:pt x="5030" y="2450"/>
                  </a:cubicBezTo>
                  <a:cubicBezTo>
                    <a:pt x="4924" y="2450"/>
                    <a:pt x="4820" y="2452"/>
                    <a:pt x="4723" y="2452"/>
                  </a:cubicBezTo>
                  <a:cubicBezTo>
                    <a:pt x="4527" y="2452"/>
                    <a:pt x="4332" y="2501"/>
                    <a:pt x="4088" y="2550"/>
                  </a:cubicBezTo>
                  <a:cubicBezTo>
                    <a:pt x="4576" y="2013"/>
                    <a:pt x="5015" y="1427"/>
                    <a:pt x="5162" y="793"/>
                  </a:cubicBezTo>
                  <a:cubicBezTo>
                    <a:pt x="5308" y="305"/>
                    <a:pt x="5064" y="13"/>
                    <a:pt x="4576" y="13"/>
                  </a:cubicBezTo>
                  <a:cubicBezTo>
                    <a:pt x="4549" y="10"/>
                    <a:pt x="4522" y="9"/>
                    <a:pt x="4496" y="9"/>
                  </a:cubicBezTo>
                  <a:cubicBezTo>
                    <a:pt x="3955" y="9"/>
                    <a:pt x="3589" y="474"/>
                    <a:pt x="3357" y="940"/>
                  </a:cubicBezTo>
                  <a:cubicBezTo>
                    <a:pt x="3357" y="988"/>
                    <a:pt x="3357" y="1037"/>
                    <a:pt x="3357" y="1037"/>
                  </a:cubicBezTo>
                  <a:cubicBezTo>
                    <a:pt x="3308" y="988"/>
                    <a:pt x="3308" y="940"/>
                    <a:pt x="3308" y="891"/>
                  </a:cubicBezTo>
                  <a:cubicBezTo>
                    <a:pt x="3173" y="487"/>
                    <a:pt x="2915" y="1"/>
                    <a:pt x="24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 name="Google Shape;6932;p42">
              <a:extLst>
                <a:ext uri="{FF2B5EF4-FFF2-40B4-BE49-F238E27FC236}">
                  <a16:creationId xmlns:a16="http://schemas.microsoft.com/office/drawing/2014/main" id="{A597C48F-908E-4030-991F-76100DE5246D}"/>
                </a:ext>
              </a:extLst>
            </p:cNvPr>
            <p:cNvSpPr/>
            <p:nvPr/>
          </p:nvSpPr>
          <p:spPr>
            <a:xfrm>
              <a:off x="5109175" y="289250"/>
              <a:ext cx="163475" cy="92350"/>
            </a:xfrm>
            <a:custGeom>
              <a:avLst/>
              <a:gdLst/>
              <a:ahLst/>
              <a:cxnLst/>
              <a:rect l="l" t="t" r="r" b="b"/>
              <a:pathLst>
                <a:path w="6539" h="3694" extrusionOk="0">
                  <a:moveTo>
                    <a:pt x="2977" y="425"/>
                  </a:moveTo>
                  <a:cubicBezTo>
                    <a:pt x="3026" y="572"/>
                    <a:pt x="3074" y="718"/>
                    <a:pt x="3123" y="864"/>
                  </a:cubicBezTo>
                  <a:cubicBezTo>
                    <a:pt x="3172" y="1303"/>
                    <a:pt x="3172" y="1791"/>
                    <a:pt x="3123" y="2230"/>
                  </a:cubicBezTo>
                  <a:cubicBezTo>
                    <a:pt x="3123" y="2377"/>
                    <a:pt x="3074" y="2523"/>
                    <a:pt x="3074" y="2669"/>
                  </a:cubicBezTo>
                  <a:cubicBezTo>
                    <a:pt x="2684" y="1986"/>
                    <a:pt x="2343" y="962"/>
                    <a:pt x="2928" y="474"/>
                  </a:cubicBezTo>
                  <a:cubicBezTo>
                    <a:pt x="2928" y="425"/>
                    <a:pt x="2977" y="425"/>
                    <a:pt x="2977" y="425"/>
                  </a:cubicBezTo>
                  <a:close/>
                  <a:moveTo>
                    <a:pt x="5172" y="1108"/>
                  </a:moveTo>
                  <a:cubicBezTo>
                    <a:pt x="5367" y="1108"/>
                    <a:pt x="5563" y="1206"/>
                    <a:pt x="5660" y="1401"/>
                  </a:cubicBezTo>
                  <a:cubicBezTo>
                    <a:pt x="5709" y="1547"/>
                    <a:pt x="5660" y="1694"/>
                    <a:pt x="5563" y="1791"/>
                  </a:cubicBezTo>
                  <a:cubicBezTo>
                    <a:pt x="5270" y="2182"/>
                    <a:pt x="4782" y="2474"/>
                    <a:pt x="4343" y="2718"/>
                  </a:cubicBezTo>
                  <a:cubicBezTo>
                    <a:pt x="4099" y="2865"/>
                    <a:pt x="3855" y="2962"/>
                    <a:pt x="3611" y="3109"/>
                  </a:cubicBezTo>
                  <a:cubicBezTo>
                    <a:pt x="3757" y="2767"/>
                    <a:pt x="3904" y="2474"/>
                    <a:pt x="4099" y="2230"/>
                  </a:cubicBezTo>
                  <a:cubicBezTo>
                    <a:pt x="4245" y="1938"/>
                    <a:pt x="4392" y="1694"/>
                    <a:pt x="4636" y="1499"/>
                  </a:cubicBezTo>
                  <a:cubicBezTo>
                    <a:pt x="4733" y="1352"/>
                    <a:pt x="4977" y="1108"/>
                    <a:pt x="5172" y="1108"/>
                  </a:cubicBezTo>
                  <a:close/>
                  <a:moveTo>
                    <a:pt x="1063" y="2721"/>
                  </a:moveTo>
                  <a:cubicBezTo>
                    <a:pt x="1333" y="2721"/>
                    <a:pt x="1752" y="2886"/>
                    <a:pt x="1904" y="2962"/>
                  </a:cubicBezTo>
                  <a:cubicBezTo>
                    <a:pt x="2196" y="3060"/>
                    <a:pt x="2489" y="3206"/>
                    <a:pt x="2782" y="3352"/>
                  </a:cubicBezTo>
                  <a:lnTo>
                    <a:pt x="3026" y="3352"/>
                  </a:lnTo>
                  <a:cubicBezTo>
                    <a:pt x="2641" y="3449"/>
                    <a:pt x="2194" y="3566"/>
                    <a:pt x="1766" y="3566"/>
                  </a:cubicBezTo>
                  <a:cubicBezTo>
                    <a:pt x="1542" y="3566"/>
                    <a:pt x="1324" y="3534"/>
                    <a:pt x="1123" y="3450"/>
                  </a:cubicBezTo>
                  <a:cubicBezTo>
                    <a:pt x="977" y="3401"/>
                    <a:pt x="879" y="3352"/>
                    <a:pt x="781" y="3206"/>
                  </a:cubicBezTo>
                  <a:cubicBezTo>
                    <a:pt x="781" y="3060"/>
                    <a:pt x="781" y="2816"/>
                    <a:pt x="879" y="2767"/>
                  </a:cubicBezTo>
                  <a:cubicBezTo>
                    <a:pt x="922" y="2735"/>
                    <a:pt x="987" y="2721"/>
                    <a:pt x="1063" y="2721"/>
                  </a:cubicBezTo>
                  <a:close/>
                  <a:moveTo>
                    <a:pt x="3092" y="0"/>
                  </a:moveTo>
                  <a:cubicBezTo>
                    <a:pt x="2980" y="0"/>
                    <a:pt x="2858" y="28"/>
                    <a:pt x="2733" y="84"/>
                  </a:cubicBezTo>
                  <a:cubicBezTo>
                    <a:pt x="2099" y="425"/>
                    <a:pt x="1952" y="1108"/>
                    <a:pt x="2099" y="1791"/>
                  </a:cubicBezTo>
                  <a:cubicBezTo>
                    <a:pt x="2147" y="2035"/>
                    <a:pt x="2245" y="2328"/>
                    <a:pt x="2343" y="2572"/>
                  </a:cubicBezTo>
                  <a:cubicBezTo>
                    <a:pt x="1976" y="2450"/>
                    <a:pt x="1590" y="2347"/>
                    <a:pt x="1233" y="2347"/>
                  </a:cubicBezTo>
                  <a:cubicBezTo>
                    <a:pt x="1020" y="2347"/>
                    <a:pt x="817" y="2383"/>
                    <a:pt x="635" y="2474"/>
                  </a:cubicBezTo>
                  <a:cubicBezTo>
                    <a:pt x="196" y="2669"/>
                    <a:pt x="1" y="3255"/>
                    <a:pt x="342" y="3596"/>
                  </a:cubicBezTo>
                  <a:cubicBezTo>
                    <a:pt x="391" y="3645"/>
                    <a:pt x="440" y="3645"/>
                    <a:pt x="489" y="3694"/>
                  </a:cubicBezTo>
                  <a:lnTo>
                    <a:pt x="4392" y="3694"/>
                  </a:lnTo>
                  <a:cubicBezTo>
                    <a:pt x="4197" y="3645"/>
                    <a:pt x="4001" y="3548"/>
                    <a:pt x="3806" y="3499"/>
                  </a:cubicBezTo>
                  <a:cubicBezTo>
                    <a:pt x="4099" y="3401"/>
                    <a:pt x="4392" y="3401"/>
                    <a:pt x="4636" y="3352"/>
                  </a:cubicBezTo>
                  <a:cubicBezTo>
                    <a:pt x="4714" y="3352"/>
                    <a:pt x="4802" y="3351"/>
                    <a:pt x="4894" y="3351"/>
                  </a:cubicBezTo>
                  <a:cubicBezTo>
                    <a:pt x="5262" y="3351"/>
                    <a:pt x="5699" y="3382"/>
                    <a:pt x="5855" y="3694"/>
                  </a:cubicBezTo>
                  <a:lnTo>
                    <a:pt x="6538" y="3694"/>
                  </a:lnTo>
                  <a:cubicBezTo>
                    <a:pt x="6392" y="3011"/>
                    <a:pt x="5514" y="2962"/>
                    <a:pt x="4928" y="2962"/>
                  </a:cubicBezTo>
                  <a:cubicBezTo>
                    <a:pt x="4831" y="2962"/>
                    <a:pt x="4733" y="3011"/>
                    <a:pt x="4636" y="3011"/>
                  </a:cubicBezTo>
                  <a:cubicBezTo>
                    <a:pt x="4636" y="2962"/>
                    <a:pt x="4684" y="2962"/>
                    <a:pt x="4684" y="2962"/>
                  </a:cubicBezTo>
                  <a:cubicBezTo>
                    <a:pt x="5221" y="2669"/>
                    <a:pt x="5855" y="2328"/>
                    <a:pt x="6148" y="1791"/>
                  </a:cubicBezTo>
                  <a:cubicBezTo>
                    <a:pt x="6441" y="1303"/>
                    <a:pt x="6099" y="816"/>
                    <a:pt x="5563" y="718"/>
                  </a:cubicBezTo>
                  <a:cubicBezTo>
                    <a:pt x="5504" y="710"/>
                    <a:pt x="5446" y="706"/>
                    <a:pt x="5390" y="706"/>
                  </a:cubicBezTo>
                  <a:cubicBezTo>
                    <a:pt x="4738" y="706"/>
                    <a:pt x="4214" y="1200"/>
                    <a:pt x="3855" y="1694"/>
                  </a:cubicBezTo>
                  <a:cubicBezTo>
                    <a:pt x="3806" y="1743"/>
                    <a:pt x="3806" y="1791"/>
                    <a:pt x="3757" y="1840"/>
                  </a:cubicBezTo>
                  <a:cubicBezTo>
                    <a:pt x="3806" y="1352"/>
                    <a:pt x="3757" y="913"/>
                    <a:pt x="3660" y="523"/>
                  </a:cubicBezTo>
                  <a:cubicBezTo>
                    <a:pt x="3590" y="174"/>
                    <a:pt x="3371" y="0"/>
                    <a:pt x="30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 name="Google Shape;6933;p42">
              <a:extLst>
                <a:ext uri="{FF2B5EF4-FFF2-40B4-BE49-F238E27FC236}">
                  <a16:creationId xmlns:a16="http://schemas.microsoft.com/office/drawing/2014/main" id="{42052794-9423-4A95-85D9-A0D6DA0AFD7A}"/>
                </a:ext>
              </a:extLst>
            </p:cNvPr>
            <p:cNvSpPr/>
            <p:nvPr/>
          </p:nvSpPr>
          <p:spPr>
            <a:xfrm>
              <a:off x="5518275" y="300800"/>
              <a:ext cx="160525" cy="80800"/>
            </a:xfrm>
            <a:custGeom>
              <a:avLst/>
              <a:gdLst/>
              <a:ahLst/>
              <a:cxnLst/>
              <a:rect l="l" t="t" r="r" b="b"/>
              <a:pathLst>
                <a:path w="6421" h="3232" extrusionOk="0">
                  <a:moveTo>
                    <a:pt x="2274" y="402"/>
                  </a:moveTo>
                  <a:cubicBezTo>
                    <a:pt x="2615" y="646"/>
                    <a:pt x="2762" y="1085"/>
                    <a:pt x="2810" y="1476"/>
                  </a:cubicBezTo>
                  <a:cubicBezTo>
                    <a:pt x="2859" y="1671"/>
                    <a:pt x="2908" y="1915"/>
                    <a:pt x="2908" y="2110"/>
                  </a:cubicBezTo>
                  <a:cubicBezTo>
                    <a:pt x="2762" y="1866"/>
                    <a:pt x="2615" y="1573"/>
                    <a:pt x="2469" y="1329"/>
                  </a:cubicBezTo>
                  <a:cubicBezTo>
                    <a:pt x="2371" y="1085"/>
                    <a:pt x="2274" y="841"/>
                    <a:pt x="2274" y="597"/>
                  </a:cubicBezTo>
                  <a:cubicBezTo>
                    <a:pt x="2274" y="549"/>
                    <a:pt x="2274" y="451"/>
                    <a:pt x="2274" y="402"/>
                  </a:cubicBezTo>
                  <a:close/>
                  <a:moveTo>
                    <a:pt x="4453" y="390"/>
                  </a:moveTo>
                  <a:cubicBezTo>
                    <a:pt x="4696" y="390"/>
                    <a:pt x="4611" y="810"/>
                    <a:pt x="4567" y="988"/>
                  </a:cubicBezTo>
                  <a:cubicBezTo>
                    <a:pt x="4372" y="1378"/>
                    <a:pt x="4128" y="1768"/>
                    <a:pt x="3835" y="2110"/>
                  </a:cubicBezTo>
                  <a:cubicBezTo>
                    <a:pt x="3786" y="2159"/>
                    <a:pt x="3689" y="2256"/>
                    <a:pt x="3640" y="2354"/>
                  </a:cubicBezTo>
                  <a:cubicBezTo>
                    <a:pt x="3640" y="2061"/>
                    <a:pt x="3689" y="1768"/>
                    <a:pt x="3786" y="1476"/>
                  </a:cubicBezTo>
                  <a:cubicBezTo>
                    <a:pt x="3835" y="1232"/>
                    <a:pt x="3933" y="988"/>
                    <a:pt x="4079" y="744"/>
                  </a:cubicBezTo>
                  <a:cubicBezTo>
                    <a:pt x="4128" y="646"/>
                    <a:pt x="4225" y="402"/>
                    <a:pt x="4372" y="402"/>
                  </a:cubicBezTo>
                  <a:cubicBezTo>
                    <a:pt x="4402" y="394"/>
                    <a:pt x="4429" y="390"/>
                    <a:pt x="4453" y="390"/>
                  </a:cubicBezTo>
                  <a:close/>
                  <a:moveTo>
                    <a:pt x="810" y="2354"/>
                  </a:moveTo>
                  <a:cubicBezTo>
                    <a:pt x="1005" y="2354"/>
                    <a:pt x="1249" y="2403"/>
                    <a:pt x="1493" y="2500"/>
                  </a:cubicBezTo>
                  <a:cubicBezTo>
                    <a:pt x="1932" y="2598"/>
                    <a:pt x="2371" y="2744"/>
                    <a:pt x="2762" y="2890"/>
                  </a:cubicBezTo>
                  <a:cubicBezTo>
                    <a:pt x="2518" y="2939"/>
                    <a:pt x="2225" y="2988"/>
                    <a:pt x="1932" y="3037"/>
                  </a:cubicBezTo>
                  <a:cubicBezTo>
                    <a:pt x="1870" y="3037"/>
                    <a:pt x="1801" y="3038"/>
                    <a:pt x="1729" y="3038"/>
                  </a:cubicBezTo>
                  <a:cubicBezTo>
                    <a:pt x="1297" y="3038"/>
                    <a:pt x="747" y="3002"/>
                    <a:pt x="664" y="2500"/>
                  </a:cubicBezTo>
                  <a:cubicBezTo>
                    <a:pt x="615" y="2354"/>
                    <a:pt x="664" y="2354"/>
                    <a:pt x="810" y="2354"/>
                  </a:cubicBezTo>
                  <a:close/>
                  <a:moveTo>
                    <a:pt x="2448" y="0"/>
                  </a:moveTo>
                  <a:cubicBezTo>
                    <a:pt x="2408" y="0"/>
                    <a:pt x="2366" y="4"/>
                    <a:pt x="2323" y="12"/>
                  </a:cubicBezTo>
                  <a:cubicBezTo>
                    <a:pt x="1200" y="158"/>
                    <a:pt x="1737" y="1427"/>
                    <a:pt x="2323" y="2256"/>
                  </a:cubicBezTo>
                  <a:cubicBezTo>
                    <a:pt x="1981" y="2159"/>
                    <a:pt x="1640" y="2061"/>
                    <a:pt x="1298" y="2012"/>
                  </a:cubicBezTo>
                  <a:cubicBezTo>
                    <a:pt x="1197" y="1992"/>
                    <a:pt x="1081" y="1980"/>
                    <a:pt x="962" y="1980"/>
                  </a:cubicBezTo>
                  <a:cubicBezTo>
                    <a:pt x="506" y="1980"/>
                    <a:pt x="1" y="2154"/>
                    <a:pt x="78" y="2695"/>
                  </a:cubicBezTo>
                  <a:cubicBezTo>
                    <a:pt x="127" y="2939"/>
                    <a:pt x="273" y="3134"/>
                    <a:pt x="517" y="3232"/>
                  </a:cubicBezTo>
                  <a:lnTo>
                    <a:pt x="4225" y="3232"/>
                  </a:lnTo>
                  <a:cubicBezTo>
                    <a:pt x="4079" y="3183"/>
                    <a:pt x="3933" y="3134"/>
                    <a:pt x="3786" y="3037"/>
                  </a:cubicBezTo>
                  <a:cubicBezTo>
                    <a:pt x="3768" y="3018"/>
                    <a:pt x="3749" y="3007"/>
                    <a:pt x="3728" y="3002"/>
                  </a:cubicBezTo>
                  <a:lnTo>
                    <a:pt x="3728" y="3002"/>
                  </a:lnTo>
                  <a:cubicBezTo>
                    <a:pt x="4105" y="2908"/>
                    <a:pt x="4529" y="2808"/>
                    <a:pt x="4917" y="2808"/>
                  </a:cubicBezTo>
                  <a:cubicBezTo>
                    <a:pt x="5104" y="2808"/>
                    <a:pt x="5283" y="2832"/>
                    <a:pt x="5445" y="2890"/>
                  </a:cubicBezTo>
                  <a:cubicBezTo>
                    <a:pt x="5591" y="2988"/>
                    <a:pt x="5738" y="3037"/>
                    <a:pt x="5786" y="3183"/>
                  </a:cubicBezTo>
                  <a:cubicBezTo>
                    <a:pt x="5786" y="3183"/>
                    <a:pt x="5786" y="3232"/>
                    <a:pt x="5786" y="3232"/>
                  </a:cubicBezTo>
                  <a:lnTo>
                    <a:pt x="6421" y="3232"/>
                  </a:lnTo>
                  <a:cubicBezTo>
                    <a:pt x="6421" y="3086"/>
                    <a:pt x="6372" y="2939"/>
                    <a:pt x="6226" y="2793"/>
                  </a:cubicBezTo>
                  <a:cubicBezTo>
                    <a:pt x="5952" y="2481"/>
                    <a:pt x="5461" y="2449"/>
                    <a:pt x="5050" y="2449"/>
                  </a:cubicBezTo>
                  <a:cubicBezTo>
                    <a:pt x="4947" y="2449"/>
                    <a:pt x="4850" y="2451"/>
                    <a:pt x="4762" y="2451"/>
                  </a:cubicBezTo>
                  <a:cubicBezTo>
                    <a:pt x="4518" y="2500"/>
                    <a:pt x="4323" y="2500"/>
                    <a:pt x="4079" y="2549"/>
                  </a:cubicBezTo>
                  <a:cubicBezTo>
                    <a:pt x="4567" y="2012"/>
                    <a:pt x="5006" y="1427"/>
                    <a:pt x="5201" y="793"/>
                  </a:cubicBezTo>
                  <a:cubicBezTo>
                    <a:pt x="5299" y="354"/>
                    <a:pt x="5055" y="12"/>
                    <a:pt x="4567" y="12"/>
                  </a:cubicBezTo>
                  <a:cubicBezTo>
                    <a:pt x="4540" y="10"/>
                    <a:pt x="4513" y="9"/>
                    <a:pt x="4486" y="9"/>
                  </a:cubicBezTo>
                  <a:cubicBezTo>
                    <a:pt x="3946" y="9"/>
                    <a:pt x="3582" y="476"/>
                    <a:pt x="3396" y="988"/>
                  </a:cubicBezTo>
                  <a:cubicBezTo>
                    <a:pt x="3347" y="988"/>
                    <a:pt x="3347" y="1037"/>
                    <a:pt x="3347" y="1037"/>
                  </a:cubicBezTo>
                  <a:cubicBezTo>
                    <a:pt x="3347" y="988"/>
                    <a:pt x="3347" y="939"/>
                    <a:pt x="3298" y="890"/>
                  </a:cubicBezTo>
                  <a:cubicBezTo>
                    <a:pt x="3164" y="487"/>
                    <a:pt x="2906" y="0"/>
                    <a:pt x="24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6" name="Google Shape;6934;p42">
              <a:extLst>
                <a:ext uri="{FF2B5EF4-FFF2-40B4-BE49-F238E27FC236}">
                  <a16:creationId xmlns:a16="http://schemas.microsoft.com/office/drawing/2014/main" id="{8E4D7E63-0251-4F97-862C-BCDF36E5DA00}"/>
                </a:ext>
              </a:extLst>
            </p:cNvPr>
            <p:cNvSpPr/>
            <p:nvPr/>
          </p:nvSpPr>
          <p:spPr>
            <a:xfrm>
              <a:off x="5921500" y="289250"/>
              <a:ext cx="162250" cy="92350"/>
            </a:xfrm>
            <a:custGeom>
              <a:avLst/>
              <a:gdLst/>
              <a:ahLst/>
              <a:cxnLst/>
              <a:rect l="l" t="t" r="r" b="b"/>
              <a:pathLst>
                <a:path w="6490" h="3694" extrusionOk="0">
                  <a:moveTo>
                    <a:pt x="2977" y="425"/>
                  </a:moveTo>
                  <a:cubicBezTo>
                    <a:pt x="3025" y="572"/>
                    <a:pt x="3074" y="718"/>
                    <a:pt x="3074" y="864"/>
                  </a:cubicBezTo>
                  <a:cubicBezTo>
                    <a:pt x="3172" y="1303"/>
                    <a:pt x="3123" y="1791"/>
                    <a:pt x="3074" y="2230"/>
                  </a:cubicBezTo>
                  <a:cubicBezTo>
                    <a:pt x="3074" y="2377"/>
                    <a:pt x="3025" y="2523"/>
                    <a:pt x="3025" y="2669"/>
                  </a:cubicBezTo>
                  <a:cubicBezTo>
                    <a:pt x="2684" y="1986"/>
                    <a:pt x="2294" y="962"/>
                    <a:pt x="2879" y="474"/>
                  </a:cubicBezTo>
                  <a:cubicBezTo>
                    <a:pt x="2879" y="425"/>
                    <a:pt x="2928" y="425"/>
                    <a:pt x="2928" y="425"/>
                  </a:cubicBezTo>
                  <a:close/>
                  <a:moveTo>
                    <a:pt x="5123" y="1108"/>
                  </a:moveTo>
                  <a:cubicBezTo>
                    <a:pt x="5318" y="1108"/>
                    <a:pt x="5562" y="1206"/>
                    <a:pt x="5611" y="1401"/>
                  </a:cubicBezTo>
                  <a:cubicBezTo>
                    <a:pt x="5709" y="1547"/>
                    <a:pt x="5611" y="1694"/>
                    <a:pt x="5514" y="1791"/>
                  </a:cubicBezTo>
                  <a:cubicBezTo>
                    <a:pt x="5270" y="2182"/>
                    <a:pt x="4733" y="2474"/>
                    <a:pt x="4343" y="2718"/>
                  </a:cubicBezTo>
                  <a:cubicBezTo>
                    <a:pt x="4099" y="2865"/>
                    <a:pt x="3806" y="2962"/>
                    <a:pt x="3562" y="3109"/>
                  </a:cubicBezTo>
                  <a:cubicBezTo>
                    <a:pt x="3708" y="2767"/>
                    <a:pt x="3855" y="2474"/>
                    <a:pt x="4050" y="2230"/>
                  </a:cubicBezTo>
                  <a:cubicBezTo>
                    <a:pt x="4196" y="1938"/>
                    <a:pt x="4391" y="1694"/>
                    <a:pt x="4587" y="1499"/>
                  </a:cubicBezTo>
                  <a:cubicBezTo>
                    <a:pt x="4733" y="1352"/>
                    <a:pt x="4928" y="1108"/>
                    <a:pt x="5123" y="1108"/>
                  </a:cubicBezTo>
                  <a:close/>
                  <a:moveTo>
                    <a:pt x="1015" y="2721"/>
                  </a:moveTo>
                  <a:cubicBezTo>
                    <a:pt x="1286" y="2721"/>
                    <a:pt x="1713" y="2886"/>
                    <a:pt x="1903" y="2962"/>
                  </a:cubicBezTo>
                  <a:cubicBezTo>
                    <a:pt x="2196" y="3060"/>
                    <a:pt x="2489" y="3206"/>
                    <a:pt x="2733" y="3352"/>
                  </a:cubicBezTo>
                  <a:lnTo>
                    <a:pt x="2977" y="3352"/>
                  </a:lnTo>
                  <a:cubicBezTo>
                    <a:pt x="2592" y="3449"/>
                    <a:pt x="2144" y="3566"/>
                    <a:pt x="1717" y="3566"/>
                  </a:cubicBezTo>
                  <a:cubicBezTo>
                    <a:pt x="1493" y="3566"/>
                    <a:pt x="1275" y="3534"/>
                    <a:pt x="1074" y="3450"/>
                  </a:cubicBezTo>
                  <a:cubicBezTo>
                    <a:pt x="927" y="3401"/>
                    <a:pt x="830" y="3352"/>
                    <a:pt x="781" y="3206"/>
                  </a:cubicBezTo>
                  <a:cubicBezTo>
                    <a:pt x="732" y="3060"/>
                    <a:pt x="732" y="2816"/>
                    <a:pt x="830" y="2767"/>
                  </a:cubicBezTo>
                  <a:cubicBezTo>
                    <a:pt x="873" y="2735"/>
                    <a:pt x="938" y="2721"/>
                    <a:pt x="1015" y="2721"/>
                  </a:cubicBezTo>
                  <a:close/>
                  <a:moveTo>
                    <a:pt x="3083" y="0"/>
                  </a:moveTo>
                  <a:cubicBezTo>
                    <a:pt x="2976" y="0"/>
                    <a:pt x="2858" y="28"/>
                    <a:pt x="2733" y="84"/>
                  </a:cubicBezTo>
                  <a:cubicBezTo>
                    <a:pt x="2050" y="425"/>
                    <a:pt x="1952" y="1108"/>
                    <a:pt x="2050" y="1791"/>
                  </a:cubicBezTo>
                  <a:cubicBezTo>
                    <a:pt x="2098" y="2035"/>
                    <a:pt x="2196" y="2328"/>
                    <a:pt x="2342" y="2572"/>
                  </a:cubicBezTo>
                  <a:cubicBezTo>
                    <a:pt x="1976" y="2450"/>
                    <a:pt x="1590" y="2347"/>
                    <a:pt x="1221" y="2347"/>
                  </a:cubicBezTo>
                  <a:cubicBezTo>
                    <a:pt x="1001" y="2347"/>
                    <a:pt x="786" y="2383"/>
                    <a:pt x="586" y="2474"/>
                  </a:cubicBezTo>
                  <a:cubicBezTo>
                    <a:pt x="147" y="2669"/>
                    <a:pt x="0" y="3255"/>
                    <a:pt x="342" y="3596"/>
                  </a:cubicBezTo>
                  <a:cubicBezTo>
                    <a:pt x="391" y="3645"/>
                    <a:pt x="391" y="3645"/>
                    <a:pt x="440" y="3694"/>
                  </a:cubicBezTo>
                  <a:lnTo>
                    <a:pt x="4391" y="3694"/>
                  </a:lnTo>
                  <a:cubicBezTo>
                    <a:pt x="4196" y="3645"/>
                    <a:pt x="4001" y="3548"/>
                    <a:pt x="3806" y="3499"/>
                  </a:cubicBezTo>
                  <a:cubicBezTo>
                    <a:pt x="4050" y="3401"/>
                    <a:pt x="4343" y="3401"/>
                    <a:pt x="4635" y="3352"/>
                  </a:cubicBezTo>
                  <a:cubicBezTo>
                    <a:pt x="4704" y="3352"/>
                    <a:pt x="4784" y="3351"/>
                    <a:pt x="4870" y="3351"/>
                  </a:cubicBezTo>
                  <a:cubicBezTo>
                    <a:pt x="5215" y="3351"/>
                    <a:pt x="5660" y="3382"/>
                    <a:pt x="5855" y="3694"/>
                  </a:cubicBezTo>
                  <a:lnTo>
                    <a:pt x="6489" y="3694"/>
                  </a:lnTo>
                  <a:cubicBezTo>
                    <a:pt x="6343" y="3011"/>
                    <a:pt x="5465" y="2962"/>
                    <a:pt x="4879" y="2962"/>
                  </a:cubicBezTo>
                  <a:cubicBezTo>
                    <a:pt x="4782" y="2962"/>
                    <a:pt x="4684" y="3011"/>
                    <a:pt x="4587" y="3011"/>
                  </a:cubicBezTo>
                  <a:cubicBezTo>
                    <a:pt x="4635" y="2962"/>
                    <a:pt x="4635" y="2962"/>
                    <a:pt x="4684" y="2962"/>
                  </a:cubicBezTo>
                  <a:cubicBezTo>
                    <a:pt x="5172" y="2669"/>
                    <a:pt x="5806" y="2328"/>
                    <a:pt x="6099" y="1791"/>
                  </a:cubicBezTo>
                  <a:cubicBezTo>
                    <a:pt x="6440" y="1303"/>
                    <a:pt x="6050" y="816"/>
                    <a:pt x="5514" y="718"/>
                  </a:cubicBezTo>
                  <a:cubicBezTo>
                    <a:pt x="5459" y="710"/>
                    <a:pt x="5405" y="706"/>
                    <a:pt x="5351" y="706"/>
                  </a:cubicBezTo>
                  <a:cubicBezTo>
                    <a:pt x="4738" y="706"/>
                    <a:pt x="4210" y="1200"/>
                    <a:pt x="3806" y="1694"/>
                  </a:cubicBezTo>
                  <a:cubicBezTo>
                    <a:pt x="3806" y="1743"/>
                    <a:pt x="3757" y="1791"/>
                    <a:pt x="3708" y="1840"/>
                  </a:cubicBezTo>
                  <a:cubicBezTo>
                    <a:pt x="3757" y="1352"/>
                    <a:pt x="3757" y="913"/>
                    <a:pt x="3660" y="523"/>
                  </a:cubicBezTo>
                  <a:cubicBezTo>
                    <a:pt x="3555" y="174"/>
                    <a:pt x="3351" y="0"/>
                    <a:pt x="30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7" name="Google Shape;6935;p42">
              <a:extLst>
                <a:ext uri="{FF2B5EF4-FFF2-40B4-BE49-F238E27FC236}">
                  <a16:creationId xmlns:a16="http://schemas.microsoft.com/office/drawing/2014/main" id="{53EA1203-EEFB-427F-A5B2-E838D0F4AC54}"/>
                </a:ext>
              </a:extLst>
            </p:cNvPr>
            <p:cNvSpPr/>
            <p:nvPr/>
          </p:nvSpPr>
          <p:spPr>
            <a:xfrm>
              <a:off x="6330350" y="300800"/>
              <a:ext cx="159550" cy="80800"/>
            </a:xfrm>
            <a:custGeom>
              <a:avLst/>
              <a:gdLst/>
              <a:ahLst/>
              <a:cxnLst/>
              <a:rect l="l" t="t" r="r" b="b"/>
              <a:pathLst>
                <a:path w="6382" h="3232" extrusionOk="0">
                  <a:moveTo>
                    <a:pt x="2283" y="402"/>
                  </a:moveTo>
                  <a:cubicBezTo>
                    <a:pt x="2625" y="646"/>
                    <a:pt x="2723" y="1085"/>
                    <a:pt x="2820" y="1476"/>
                  </a:cubicBezTo>
                  <a:cubicBezTo>
                    <a:pt x="2869" y="1671"/>
                    <a:pt x="2869" y="1915"/>
                    <a:pt x="2918" y="2110"/>
                  </a:cubicBezTo>
                  <a:cubicBezTo>
                    <a:pt x="2723" y="1866"/>
                    <a:pt x="2576" y="1573"/>
                    <a:pt x="2430" y="1329"/>
                  </a:cubicBezTo>
                  <a:cubicBezTo>
                    <a:pt x="2332" y="1085"/>
                    <a:pt x="2235" y="841"/>
                    <a:pt x="2235" y="597"/>
                  </a:cubicBezTo>
                  <a:cubicBezTo>
                    <a:pt x="2235" y="549"/>
                    <a:pt x="2283" y="451"/>
                    <a:pt x="2283" y="402"/>
                  </a:cubicBezTo>
                  <a:close/>
                  <a:moveTo>
                    <a:pt x="4462" y="390"/>
                  </a:moveTo>
                  <a:cubicBezTo>
                    <a:pt x="4697" y="390"/>
                    <a:pt x="4572" y="810"/>
                    <a:pt x="4528" y="988"/>
                  </a:cubicBezTo>
                  <a:cubicBezTo>
                    <a:pt x="4381" y="1378"/>
                    <a:pt x="4089" y="1768"/>
                    <a:pt x="3845" y="2110"/>
                  </a:cubicBezTo>
                  <a:cubicBezTo>
                    <a:pt x="3747" y="2159"/>
                    <a:pt x="3698" y="2256"/>
                    <a:pt x="3601" y="2354"/>
                  </a:cubicBezTo>
                  <a:cubicBezTo>
                    <a:pt x="3649" y="2061"/>
                    <a:pt x="3698" y="1768"/>
                    <a:pt x="3747" y="1476"/>
                  </a:cubicBezTo>
                  <a:cubicBezTo>
                    <a:pt x="3845" y="1232"/>
                    <a:pt x="3893" y="988"/>
                    <a:pt x="4040" y="744"/>
                  </a:cubicBezTo>
                  <a:cubicBezTo>
                    <a:pt x="4089" y="646"/>
                    <a:pt x="4235" y="402"/>
                    <a:pt x="4381" y="402"/>
                  </a:cubicBezTo>
                  <a:cubicBezTo>
                    <a:pt x="4412" y="394"/>
                    <a:pt x="4438" y="390"/>
                    <a:pt x="4462" y="390"/>
                  </a:cubicBezTo>
                  <a:close/>
                  <a:moveTo>
                    <a:pt x="771" y="2354"/>
                  </a:moveTo>
                  <a:cubicBezTo>
                    <a:pt x="1015" y="2354"/>
                    <a:pt x="1259" y="2403"/>
                    <a:pt x="1503" y="2500"/>
                  </a:cubicBezTo>
                  <a:cubicBezTo>
                    <a:pt x="1893" y="2598"/>
                    <a:pt x="2332" y="2744"/>
                    <a:pt x="2771" y="2890"/>
                  </a:cubicBezTo>
                  <a:cubicBezTo>
                    <a:pt x="2479" y="2939"/>
                    <a:pt x="2186" y="2988"/>
                    <a:pt x="1942" y="3037"/>
                  </a:cubicBezTo>
                  <a:cubicBezTo>
                    <a:pt x="1879" y="3037"/>
                    <a:pt x="1809" y="3038"/>
                    <a:pt x="1736" y="3038"/>
                  </a:cubicBezTo>
                  <a:cubicBezTo>
                    <a:pt x="1294" y="3038"/>
                    <a:pt x="708" y="3002"/>
                    <a:pt x="625" y="2500"/>
                  </a:cubicBezTo>
                  <a:cubicBezTo>
                    <a:pt x="625" y="2354"/>
                    <a:pt x="625" y="2354"/>
                    <a:pt x="771" y="2354"/>
                  </a:cubicBezTo>
                  <a:close/>
                  <a:moveTo>
                    <a:pt x="2419" y="0"/>
                  </a:moveTo>
                  <a:cubicBezTo>
                    <a:pt x="2376" y="0"/>
                    <a:pt x="2331" y="4"/>
                    <a:pt x="2283" y="12"/>
                  </a:cubicBezTo>
                  <a:cubicBezTo>
                    <a:pt x="1161" y="158"/>
                    <a:pt x="1747" y="1427"/>
                    <a:pt x="2283" y="2256"/>
                  </a:cubicBezTo>
                  <a:cubicBezTo>
                    <a:pt x="1942" y="2159"/>
                    <a:pt x="1600" y="2061"/>
                    <a:pt x="1259" y="2012"/>
                  </a:cubicBezTo>
                  <a:cubicBezTo>
                    <a:pt x="1158" y="1992"/>
                    <a:pt x="1044" y="1980"/>
                    <a:pt x="928" y="1980"/>
                  </a:cubicBezTo>
                  <a:cubicBezTo>
                    <a:pt x="483" y="1980"/>
                    <a:pt x="1" y="2154"/>
                    <a:pt x="39" y="2695"/>
                  </a:cubicBezTo>
                  <a:cubicBezTo>
                    <a:pt x="88" y="2939"/>
                    <a:pt x="234" y="3134"/>
                    <a:pt x="478" y="3232"/>
                  </a:cubicBezTo>
                  <a:lnTo>
                    <a:pt x="4186" y="3232"/>
                  </a:lnTo>
                  <a:cubicBezTo>
                    <a:pt x="4089" y="3183"/>
                    <a:pt x="3942" y="3134"/>
                    <a:pt x="3796" y="3037"/>
                  </a:cubicBezTo>
                  <a:cubicBezTo>
                    <a:pt x="3773" y="3014"/>
                    <a:pt x="3738" y="3001"/>
                    <a:pt x="3698" y="3000"/>
                  </a:cubicBezTo>
                  <a:lnTo>
                    <a:pt x="3698" y="3000"/>
                  </a:lnTo>
                  <a:cubicBezTo>
                    <a:pt x="4073" y="2907"/>
                    <a:pt x="4495" y="2808"/>
                    <a:pt x="4894" y="2808"/>
                  </a:cubicBezTo>
                  <a:cubicBezTo>
                    <a:pt x="5089" y="2808"/>
                    <a:pt x="5278" y="2832"/>
                    <a:pt x="5455" y="2890"/>
                  </a:cubicBezTo>
                  <a:cubicBezTo>
                    <a:pt x="5601" y="2988"/>
                    <a:pt x="5699" y="3037"/>
                    <a:pt x="5747" y="3183"/>
                  </a:cubicBezTo>
                  <a:cubicBezTo>
                    <a:pt x="5747" y="3183"/>
                    <a:pt x="5747" y="3232"/>
                    <a:pt x="5747" y="3232"/>
                  </a:cubicBezTo>
                  <a:lnTo>
                    <a:pt x="6382" y="3232"/>
                  </a:lnTo>
                  <a:cubicBezTo>
                    <a:pt x="6382" y="3086"/>
                    <a:pt x="6333" y="2939"/>
                    <a:pt x="6186" y="2793"/>
                  </a:cubicBezTo>
                  <a:cubicBezTo>
                    <a:pt x="5913" y="2481"/>
                    <a:pt x="5453" y="2449"/>
                    <a:pt x="5030" y="2449"/>
                  </a:cubicBezTo>
                  <a:cubicBezTo>
                    <a:pt x="4924" y="2449"/>
                    <a:pt x="4820" y="2451"/>
                    <a:pt x="4723" y="2451"/>
                  </a:cubicBezTo>
                  <a:cubicBezTo>
                    <a:pt x="4528" y="2500"/>
                    <a:pt x="4284" y="2500"/>
                    <a:pt x="4089" y="2549"/>
                  </a:cubicBezTo>
                  <a:cubicBezTo>
                    <a:pt x="4528" y="2012"/>
                    <a:pt x="5016" y="1427"/>
                    <a:pt x="5162" y="793"/>
                  </a:cubicBezTo>
                  <a:cubicBezTo>
                    <a:pt x="5308" y="354"/>
                    <a:pt x="5016" y="12"/>
                    <a:pt x="4576" y="12"/>
                  </a:cubicBezTo>
                  <a:cubicBezTo>
                    <a:pt x="4547" y="10"/>
                    <a:pt x="4518" y="9"/>
                    <a:pt x="4490" y="9"/>
                  </a:cubicBezTo>
                  <a:cubicBezTo>
                    <a:pt x="3906" y="9"/>
                    <a:pt x="3543" y="476"/>
                    <a:pt x="3357" y="988"/>
                  </a:cubicBezTo>
                  <a:cubicBezTo>
                    <a:pt x="3357" y="988"/>
                    <a:pt x="3357" y="1037"/>
                    <a:pt x="3308" y="1037"/>
                  </a:cubicBezTo>
                  <a:cubicBezTo>
                    <a:pt x="3308" y="988"/>
                    <a:pt x="3308" y="939"/>
                    <a:pt x="3308" y="890"/>
                  </a:cubicBezTo>
                  <a:cubicBezTo>
                    <a:pt x="3173" y="487"/>
                    <a:pt x="2915" y="0"/>
                    <a:pt x="24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8" name="Google Shape;6936;p42">
              <a:extLst>
                <a:ext uri="{FF2B5EF4-FFF2-40B4-BE49-F238E27FC236}">
                  <a16:creationId xmlns:a16="http://schemas.microsoft.com/office/drawing/2014/main" id="{E877A9F9-6B2F-4272-9DD8-FC54BCF5E3A5}"/>
                </a:ext>
              </a:extLst>
            </p:cNvPr>
            <p:cNvSpPr/>
            <p:nvPr/>
          </p:nvSpPr>
          <p:spPr>
            <a:xfrm>
              <a:off x="6732600" y="289250"/>
              <a:ext cx="162250" cy="92350"/>
            </a:xfrm>
            <a:custGeom>
              <a:avLst/>
              <a:gdLst/>
              <a:ahLst/>
              <a:cxnLst/>
              <a:rect l="l" t="t" r="r" b="b"/>
              <a:pathLst>
                <a:path w="6490" h="3694" extrusionOk="0">
                  <a:moveTo>
                    <a:pt x="2976" y="425"/>
                  </a:moveTo>
                  <a:cubicBezTo>
                    <a:pt x="3025" y="572"/>
                    <a:pt x="3074" y="718"/>
                    <a:pt x="3123" y="864"/>
                  </a:cubicBezTo>
                  <a:cubicBezTo>
                    <a:pt x="3172" y="1303"/>
                    <a:pt x="3123" y="1791"/>
                    <a:pt x="3123" y="2230"/>
                  </a:cubicBezTo>
                  <a:cubicBezTo>
                    <a:pt x="3074" y="2377"/>
                    <a:pt x="3074" y="2523"/>
                    <a:pt x="3025" y="2669"/>
                  </a:cubicBezTo>
                  <a:cubicBezTo>
                    <a:pt x="2684" y="1986"/>
                    <a:pt x="2342" y="962"/>
                    <a:pt x="2879" y="474"/>
                  </a:cubicBezTo>
                  <a:cubicBezTo>
                    <a:pt x="2928" y="425"/>
                    <a:pt x="2928" y="425"/>
                    <a:pt x="2976" y="425"/>
                  </a:cubicBezTo>
                  <a:close/>
                  <a:moveTo>
                    <a:pt x="5172" y="1108"/>
                  </a:moveTo>
                  <a:cubicBezTo>
                    <a:pt x="5318" y="1108"/>
                    <a:pt x="5562" y="1206"/>
                    <a:pt x="5611" y="1401"/>
                  </a:cubicBezTo>
                  <a:cubicBezTo>
                    <a:pt x="5709" y="1547"/>
                    <a:pt x="5660" y="1694"/>
                    <a:pt x="5562" y="1791"/>
                  </a:cubicBezTo>
                  <a:cubicBezTo>
                    <a:pt x="5269" y="2182"/>
                    <a:pt x="4782" y="2474"/>
                    <a:pt x="4342" y="2718"/>
                  </a:cubicBezTo>
                  <a:cubicBezTo>
                    <a:pt x="4099" y="2865"/>
                    <a:pt x="3855" y="2962"/>
                    <a:pt x="3611" y="3109"/>
                  </a:cubicBezTo>
                  <a:cubicBezTo>
                    <a:pt x="3708" y="2767"/>
                    <a:pt x="3903" y="2474"/>
                    <a:pt x="4050" y="2230"/>
                  </a:cubicBezTo>
                  <a:cubicBezTo>
                    <a:pt x="4196" y="1938"/>
                    <a:pt x="4391" y="1694"/>
                    <a:pt x="4586" y="1499"/>
                  </a:cubicBezTo>
                  <a:cubicBezTo>
                    <a:pt x="4733" y="1352"/>
                    <a:pt x="4928" y="1108"/>
                    <a:pt x="5172" y="1108"/>
                  </a:cubicBezTo>
                  <a:close/>
                  <a:moveTo>
                    <a:pt x="1057" y="2721"/>
                  </a:moveTo>
                  <a:cubicBezTo>
                    <a:pt x="1316" y="2721"/>
                    <a:pt x="1713" y="2886"/>
                    <a:pt x="1903" y="2962"/>
                  </a:cubicBezTo>
                  <a:cubicBezTo>
                    <a:pt x="2196" y="3060"/>
                    <a:pt x="2489" y="3206"/>
                    <a:pt x="2781" y="3352"/>
                  </a:cubicBezTo>
                  <a:lnTo>
                    <a:pt x="2976" y="3352"/>
                  </a:lnTo>
                  <a:cubicBezTo>
                    <a:pt x="2624" y="3449"/>
                    <a:pt x="2166" y="3566"/>
                    <a:pt x="1742" y="3566"/>
                  </a:cubicBezTo>
                  <a:cubicBezTo>
                    <a:pt x="1520" y="3566"/>
                    <a:pt x="1307" y="3534"/>
                    <a:pt x="1122" y="3450"/>
                  </a:cubicBezTo>
                  <a:cubicBezTo>
                    <a:pt x="976" y="3401"/>
                    <a:pt x="830" y="3352"/>
                    <a:pt x="781" y="3206"/>
                  </a:cubicBezTo>
                  <a:cubicBezTo>
                    <a:pt x="732" y="3060"/>
                    <a:pt x="732" y="2816"/>
                    <a:pt x="879" y="2767"/>
                  </a:cubicBezTo>
                  <a:cubicBezTo>
                    <a:pt x="922" y="2735"/>
                    <a:pt x="984" y="2721"/>
                    <a:pt x="1057" y="2721"/>
                  </a:cubicBezTo>
                  <a:close/>
                  <a:moveTo>
                    <a:pt x="3091" y="0"/>
                  </a:moveTo>
                  <a:cubicBezTo>
                    <a:pt x="2979" y="0"/>
                    <a:pt x="2858" y="28"/>
                    <a:pt x="2732" y="84"/>
                  </a:cubicBezTo>
                  <a:cubicBezTo>
                    <a:pt x="2098" y="425"/>
                    <a:pt x="1952" y="1108"/>
                    <a:pt x="2098" y="1791"/>
                  </a:cubicBezTo>
                  <a:cubicBezTo>
                    <a:pt x="2147" y="2035"/>
                    <a:pt x="2245" y="2328"/>
                    <a:pt x="2342" y="2572"/>
                  </a:cubicBezTo>
                  <a:cubicBezTo>
                    <a:pt x="1975" y="2450"/>
                    <a:pt x="1590" y="2347"/>
                    <a:pt x="1232" y="2347"/>
                  </a:cubicBezTo>
                  <a:cubicBezTo>
                    <a:pt x="1020" y="2347"/>
                    <a:pt x="817" y="2383"/>
                    <a:pt x="635" y="2474"/>
                  </a:cubicBezTo>
                  <a:cubicBezTo>
                    <a:pt x="196" y="2669"/>
                    <a:pt x="0" y="3255"/>
                    <a:pt x="342" y="3596"/>
                  </a:cubicBezTo>
                  <a:cubicBezTo>
                    <a:pt x="391" y="3645"/>
                    <a:pt x="439" y="3645"/>
                    <a:pt x="488" y="3694"/>
                  </a:cubicBezTo>
                  <a:lnTo>
                    <a:pt x="4391" y="3694"/>
                  </a:lnTo>
                  <a:cubicBezTo>
                    <a:pt x="4196" y="3645"/>
                    <a:pt x="4001" y="3548"/>
                    <a:pt x="3806" y="3499"/>
                  </a:cubicBezTo>
                  <a:cubicBezTo>
                    <a:pt x="4099" y="3401"/>
                    <a:pt x="4342" y="3401"/>
                    <a:pt x="4635" y="3352"/>
                  </a:cubicBezTo>
                  <a:cubicBezTo>
                    <a:pt x="4713" y="3352"/>
                    <a:pt x="4801" y="3351"/>
                    <a:pt x="4893" y="3351"/>
                  </a:cubicBezTo>
                  <a:cubicBezTo>
                    <a:pt x="5262" y="3351"/>
                    <a:pt x="5699" y="3382"/>
                    <a:pt x="5855" y="3694"/>
                  </a:cubicBezTo>
                  <a:lnTo>
                    <a:pt x="6489" y="3694"/>
                  </a:lnTo>
                  <a:cubicBezTo>
                    <a:pt x="6392" y="3011"/>
                    <a:pt x="5465" y="2962"/>
                    <a:pt x="4928" y="2962"/>
                  </a:cubicBezTo>
                  <a:cubicBezTo>
                    <a:pt x="4830" y="2962"/>
                    <a:pt x="4733" y="3011"/>
                    <a:pt x="4635" y="3011"/>
                  </a:cubicBezTo>
                  <a:cubicBezTo>
                    <a:pt x="4635" y="2962"/>
                    <a:pt x="4684" y="2962"/>
                    <a:pt x="4684" y="2962"/>
                  </a:cubicBezTo>
                  <a:cubicBezTo>
                    <a:pt x="5221" y="2669"/>
                    <a:pt x="5806" y="2328"/>
                    <a:pt x="6148" y="1791"/>
                  </a:cubicBezTo>
                  <a:cubicBezTo>
                    <a:pt x="6440" y="1303"/>
                    <a:pt x="6099" y="816"/>
                    <a:pt x="5562" y="718"/>
                  </a:cubicBezTo>
                  <a:cubicBezTo>
                    <a:pt x="5504" y="710"/>
                    <a:pt x="5446" y="706"/>
                    <a:pt x="5389" y="706"/>
                  </a:cubicBezTo>
                  <a:cubicBezTo>
                    <a:pt x="4738" y="706"/>
                    <a:pt x="4214" y="1200"/>
                    <a:pt x="3855" y="1694"/>
                  </a:cubicBezTo>
                  <a:cubicBezTo>
                    <a:pt x="3806" y="1743"/>
                    <a:pt x="3757" y="1791"/>
                    <a:pt x="3757" y="1840"/>
                  </a:cubicBezTo>
                  <a:cubicBezTo>
                    <a:pt x="3757" y="1352"/>
                    <a:pt x="3757" y="913"/>
                    <a:pt x="3659" y="523"/>
                  </a:cubicBezTo>
                  <a:cubicBezTo>
                    <a:pt x="3590" y="174"/>
                    <a:pt x="3371" y="0"/>
                    <a:pt x="30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 name="Google Shape;6937;p42">
              <a:extLst>
                <a:ext uri="{FF2B5EF4-FFF2-40B4-BE49-F238E27FC236}">
                  <a16:creationId xmlns:a16="http://schemas.microsoft.com/office/drawing/2014/main" id="{2B357B2B-5E8A-43E1-AFEA-71BEE4927025}"/>
                </a:ext>
              </a:extLst>
            </p:cNvPr>
            <p:cNvSpPr/>
            <p:nvPr/>
          </p:nvSpPr>
          <p:spPr>
            <a:xfrm>
              <a:off x="7141450" y="300800"/>
              <a:ext cx="159550" cy="80800"/>
            </a:xfrm>
            <a:custGeom>
              <a:avLst/>
              <a:gdLst/>
              <a:ahLst/>
              <a:cxnLst/>
              <a:rect l="l" t="t" r="r" b="b"/>
              <a:pathLst>
                <a:path w="6382" h="3232" extrusionOk="0">
                  <a:moveTo>
                    <a:pt x="2283" y="402"/>
                  </a:moveTo>
                  <a:cubicBezTo>
                    <a:pt x="2625" y="646"/>
                    <a:pt x="2722" y="1085"/>
                    <a:pt x="2820" y="1476"/>
                  </a:cubicBezTo>
                  <a:cubicBezTo>
                    <a:pt x="2869" y="1671"/>
                    <a:pt x="2918" y="1915"/>
                    <a:pt x="2918" y="2110"/>
                  </a:cubicBezTo>
                  <a:cubicBezTo>
                    <a:pt x="2771" y="1866"/>
                    <a:pt x="2576" y="1573"/>
                    <a:pt x="2478" y="1329"/>
                  </a:cubicBezTo>
                  <a:cubicBezTo>
                    <a:pt x="2381" y="1085"/>
                    <a:pt x="2283" y="841"/>
                    <a:pt x="2283" y="597"/>
                  </a:cubicBezTo>
                  <a:cubicBezTo>
                    <a:pt x="2283" y="549"/>
                    <a:pt x="2283" y="451"/>
                    <a:pt x="2283" y="402"/>
                  </a:cubicBezTo>
                  <a:close/>
                  <a:moveTo>
                    <a:pt x="4462" y="390"/>
                  </a:moveTo>
                  <a:cubicBezTo>
                    <a:pt x="4705" y="390"/>
                    <a:pt x="4616" y="810"/>
                    <a:pt x="4528" y="988"/>
                  </a:cubicBezTo>
                  <a:cubicBezTo>
                    <a:pt x="4381" y="1378"/>
                    <a:pt x="4137" y="1768"/>
                    <a:pt x="3845" y="2110"/>
                  </a:cubicBezTo>
                  <a:cubicBezTo>
                    <a:pt x="3796" y="2159"/>
                    <a:pt x="3698" y="2256"/>
                    <a:pt x="3601" y="2354"/>
                  </a:cubicBezTo>
                  <a:cubicBezTo>
                    <a:pt x="3649" y="2061"/>
                    <a:pt x="3698" y="1768"/>
                    <a:pt x="3796" y="1476"/>
                  </a:cubicBezTo>
                  <a:cubicBezTo>
                    <a:pt x="3845" y="1232"/>
                    <a:pt x="3942" y="988"/>
                    <a:pt x="4040" y="744"/>
                  </a:cubicBezTo>
                  <a:cubicBezTo>
                    <a:pt x="4137" y="646"/>
                    <a:pt x="4235" y="402"/>
                    <a:pt x="4381" y="402"/>
                  </a:cubicBezTo>
                  <a:cubicBezTo>
                    <a:pt x="4412" y="394"/>
                    <a:pt x="4439" y="390"/>
                    <a:pt x="4462" y="390"/>
                  </a:cubicBezTo>
                  <a:close/>
                  <a:moveTo>
                    <a:pt x="771" y="2354"/>
                  </a:moveTo>
                  <a:cubicBezTo>
                    <a:pt x="1015" y="2354"/>
                    <a:pt x="1259" y="2403"/>
                    <a:pt x="1503" y="2500"/>
                  </a:cubicBezTo>
                  <a:cubicBezTo>
                    <a:pt x="1942" y="2598"/>
                    <a:pt x="2332" y="2744"/>
                    <a:pt x="2771" y="2890"/>
                  </a:cubicBezTo>
                  <a:cubicBezTo>
                    <a:pt x="2478" y="2939"/>
                    <a:pt x="2235" y="2988"/>
                    <a:pt x="1942" y="3037"/>
                  </a:cubicBezTo>
                  <a:cubicBezTo>
                    <a:pt x="1879" y="3037"/>
                    <a:pt x="1810" y="3038"/>
                    <a:pt x="1738" y="3038"/>
                  </a:cubicBezTo>
                  <a:cubicBezTo>
                    <a:pt x="1306" y="3038"/>
                    <a:pt x="750" y="3002"/>
                    <a:pt x="625" y="2500"/>
                  </a:cubicBezTo>
                  <a:cubicBezTo>
                    <a:pt x="625" y="2354"/>
                    <a:pt x="673" y="2354"/>
                    <a:pt x="771" y="2354"/>
                  </a:cubicBezTo>
                  <a:close/>
                  <a:moveTo>
                    <a:pt x="2419" y="0"/>
                  </a:moveTo>
                  <a:cubicBezTo>
                    <a:pt x="2376" y="0"/>
                    <a:pt x="2331" y="4"/>
                    <a:pt x="2283" y="12"/>
                  </a:cubicBezTo>
                  <a:cubicBezTo>
                    <a:pt x="1210" y="158"/>
                    <a:pt x="1747" y="1427"/>
                    <a:pt x="2283" y="2256"/>
                  </a:cubicBezTo>
                  <a:cubicBezTo>
                    <a:pt x="1991" y="2159"/>
                    <a:pt x="1649" y="2061"/>
                    <a:pt x="1308" y="2012"/>
                  </a:cubicBezTo>
                  <a:cubicBezTo>
                    <a:pt x="1206" y="1992"/>
                    <a:pt x="1091" y="1980"/>
                    <a:pt x="971" y="1980"/>
                  </a:cubicBezTo>
                  <a:cubicBezTo>
                    <a:pt x="514" y="1980"/>
                    <a:pt x="0" y="2154"/>
                    <a:pt x="39" y="2695"/>
                  </a:cubicBezTo>
                  <a:cubicBezTo>
                    <a:pt x="88" y="2939"/>
                    <a:pt x="283" y="3134"/>
                    <a:pt x="478" y="3232"/>
                  </a:cubicBezTo>
                  <a:lnTo>
                    <a:pt x="4235" y="3232"/>
                  </a:lnTo>
                  <a:cubicBezTo>
                    <a:pt x="4088" y="3183"/>
                    <a:pt x="3942" y="3134"/>
                    <a:pt x="3796" y="3037"/>
                  </a:cubicBezTo>
                  <a:cubicBezTo>
                    <a:pt x="3778" y="3019"/>
                    <a:pt x="3753" y="3008"/>
                    <a:pt x="3727" y="3003"/>
                  </a:cubicBezTo>
                  <a:lnTo>
                    <a:pt x="3727" y="3003"/>
                  </a:lnTo>
                  <a:cubicBezTo>
                    <a:pt x="4083" y="2909"/>
                    <a:pt x="4519" y="2808"/>
                    <a:pt x="4917" y="2808"/>
                  </a:cubicBezTo>
                  <a:cubicBezTo>
                    <a:pt x="5109" y="2808"/>
                    <a:pt x="5293" y="2832"/>
                    <a:pt x="5455" y="2890"/>
                  </a:cubicBezTo>
                  <a:cubicBezTo>
                    <a:pt x="5601" y="2988"/>
                    <a:pt x="5747" y="3037"/>
                    <a:pt x="5796" y="3183"/>
                  </a:cubicBezTo>
                  <a:cubicBezTo>
                    <a:pt x="5796" y="3183"/>
                    <a:pt x="5796" y="3232"/>
                    <a:pt x="5796" y="3232"/>
                  </a:cubicBezTo>
                  <a:lnTo>
                    <a:pt x="6381" y="3232"/>
                  </a:lnTo>
                  <a:cubicBezTo>
                    <a:pt x="6381" y="3086"/>
                    <a:pt x="6333" y="2939"/>
                    <a:pt x="6235" y="2793"/>
                  </a:cubicBezTo>
                  <a:cubicBezTo>
                    <a:pt x="5923" y="2481"/>
                    <a:pt x="5455" y="2449"/>
                    <a:pt x="5030" y="2449"/>
                  </a:cubicBezTo>
                  <a:cubicBezTo>
                    <a:pt x="4924" y="2449"/>
                    <a:pt x="4820" y="2451"/>
                    <a:pt x="4723" y="2451"/>
                  </a:cubicBezTo>
                  <a:cubicBezTo>
                    <a:pt x="4528" y="2500"/>
                    <a:pt x="4332" y="2500"/>
                    <a:pt x="4088" y="2549"/>
                  </a:cubicBezTo>
                  <a:cubicBezTo>
                    <a:pt x="4576" y="2012"/>
                    <a:pt x="5015" y="1427"/>
                    <a:pt x="5162" y="793"/>
                  </a:cubicBezTo>
                  <a:cubicBezTo>
                    <a:pt x="5308" y="354"/>
                    <a:pt x="5064" y="12"/>
                    <a:pt x="4576" y="12"/>
                  </a:cubicBezTo>
                  <a:cubicBezTo>
                    <a:pt x="4549" y="10"/>
                    <a:pt x="4522" y="9"/>
                    <a:pt x="4496" y="9"/>
                  </a:cubicBezTo>
                  <a:cubicBezTo>
                    <a:pt x="3955" y="9"/>
                    <a:pt x="3589" y="476"/>
                    <a:pt x="3357" y="988"/>
                  </a:cubicBezTo>
                  <a:cubicBezTo>
                    <a:pt x="3357" y="988"/>
                    <a:pt x="3357" y="1037"/>
                    <a:pt x="3357" y="1037"/>
                  </a:cubicBezTo>
                  <a:cubicBezTo>
                    <a:pt x="3308" y="988"/>
                    <a:pt x="3308" y="939"/>
                    <a:pt x="3308" y="890"/>
                  </a:cubicBezTo>
                  <a:cubicBezTo>
                    <a:pt x="3173" y="487"/>
                    <a:pt x="2915" y="0"/>
                    <a:pt x="24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 name="Google Shape;6938;p42">
              <a:extLst>
                <a:ext uri="{FF2B5EF4-FFF2-40B4-BE49-F238E27FC236}">
                  <a16:creationId xmlns:a16="http://schemas.microsoft.com/office/drawing/2014/main" id="{64804AA2-2FFC-4652-A87B-9604F5032323}"/>
                </a:ext>
              </a:extLst>
            </p:cNvPr>
            <p:cNvSpPr/>
            <p:nvPr/>
          </p:nvSpPr>
          <p:spPr>
            <a:xfrm>
              <a:off x="7544925" y="289250"/>
              <a:ext cx="162225" cy="92350"/>
            </a:xfrm>
            <a:custGeom>
              <a:avLst/>
              <a:gdLst/>
              <a:ahLst/>
              <a:cxnLst/>
              <a:rect l="l" t="t" r="r" b="b"/>
              <a:pathLst>
                <a:path w="6489" h="3694" extrusionOk="0">
                  <a:moveTo>
                    <a:pt x="2927" y="425"/>
                  </a:moveTo>
                  <a:cubicBezTo>
                    <a:pt x="2976" y="572"/>
                    <a:pt x="3074" y="718"/>
                    <a:pt x="3074" y="864"/>
                  </a:cubicBezTo>
                  <a:cubicBezTo>
                    <a:pt x="3122" y="1303"/>
                    <a:pt x="3122" y="1791"/>
                    <a:pt x="3074" y="2230"/>
                  </a:cubicBezTo>
                  <a:cubicBezTo>
                    <a:pt x="3074" y="2377"/>
                    <a:pt x="3025" y="2523"/>
                    <a:pt x="3025" y="2669"/>
                  </a:cubicBezTo>
                  <a:cubicBezTo>
                    <a:pt x="2635" y="1986"/>
                    <a:pt x="2293" y="962"/>
                    <a:pt x="2879" y="474"/>
                  </a:cubicBezTo>
                  <a:cubicBezTo>
                    <a:pt x="2879" y="425"/>
                    <a:pt x="2927" y="425"/>
                    <a:pt x="2927" y="425"/>
                  </a:cubicBezTo>
                  <a:close/>
                  <a:moveTo>
                    <a:pt x="5123" y="1108"/>
                  </a:moveTo>
                  <a:cubicBezTo>
                    <a:pt x="5318" y="1108"/>
                    <a:pt x="5513" y="1206"/>
                    <a:pt x="5611" y="1401"/>
                  </a:cubicBezTo>
                  <a:cubicBezTo>
                    <a:pt x="5659" y="1547"/>
                    <a:pt x="5611" y="1694"/>
                    <a:pt x="5513" y="1791"/>
                  </a:cubicBezTo>
                  <a:cubicBezTo>
                    <a:pt x="5220" y="2182"/>
                    <a:pt x="4732" y="2474"/>
                    <a:pt x="4342" y="2718"/>
                  </a:cubicBezTo>
                  <a:cubicBezTo>
                    <a:pt x="4098" y="2865"/>
                    <a:pt x="3805" y="2962"/>
                    <a:pt x="3562" y="3109"/>
                  </a:cubicBezTo>
                  <a:cubicBezTo>
                    <a:pt x="3708" y="2767"/>
                    <a:pt x="3854" y="2474"/>
                    <a:pt x="4049" y="2230"/>
                  </a:cubicBezTo>
                  <a:cubicBezTo>
                    <a:pt x="4196" y="1938"/>
                    <a:pt x="4342" y="1694"/>
                    <a:pt x="4586" y="1499"/>
                  </a:cubicBezTo>
                  <a:cubicBezTo>
                    <a:pt x="4684" y="1352"/>
                    <a:pt x="4928" y="1108"/>
                    <a:pt x="5123" y="1108"/>
                  </a:cubicBezTo>
                  <a:close/>
                  <a:moveTo>
                    <a:pt x="1014" y="2721"/>
                  </a:moveTo>
                  <a:cubicBezTo>
                    <a:pt x="1284" y="2721"/>
                    <a:pt x="1702" y="2886"/>
                    <a:pt x="1854" y="2962"/>
                  </a:cubicBezTo>
                  <a:cubicBezTo>
                    <a:pt x="2147" y="3060"/>
                    <a:pt x="2439" y="3206"/>
                    <a:pt x="2732" y="3352"/>
                  </a:cubicBezTo>
                  <a:lnTo>
                    <a:pt x="2976" y="3352"/>
                  </a:lnTo>
                  <a:cubicBezTo>
                    <a:pt x="2592" y="3449"/>
                    <a:pt x="2144" y="3566"/>
                    <a:pt x="1716" y="3566"/>
                  </a:cubicBezTo>
                  <a:cubicBezTo>
                    <a:pt x="1492" y="3566"/>
                    <a:pt x="1274" y="3534"/>
                    <a:pt x="1073" y="3450"/>
                  </a:cubicBezTo>
                  <a:cubicBezTo>
                    <a:pt x="927" y="3401"/>
                    <a:pt x="829" y="3352"/>
                    <a:pt x="781" y="3206"/>
                  </a:cubicBezTo>
                  <a:cubicBezTo>
                    <a:pt x="732" y="3060"/>
                    <a:pt x="732" y="2816"/>
                    <a:pt x="829" y="2767"/>
                  </a:cubicBezTo>
                  <a:cubicBezTo>
                    <a:pt x="873" y="2735"/>
                    <a:pt x="937" y="2721"/>
                    <a:pt x="1014" y="2721"/>
                  </a:cubicBezTo>
                  <a:close/>
                  <a:moveTo>
                    <a:pt x="3042" y="0"/>
                  </a:moveTo>
                  <a:cubicBezTo>
                    <a:pt x="2930" y="0"/>
                    <a:pt x="2809" y="28"/>
                    <a:pt x="2683" y="84"/>
                  </a:cubicBezTo>
                  <a:cubicBezTo>
                    <a:pt x="2049" y="425"/>
                    <a:pt x="1903" y="1108"/>
                    <a:pt x="2049" y="1791"/>
                  </a:cubicBezTo>
                  <a:cubicBezTo>
                    <a:pt x="2098" y="2035"/>
                    <a:pt x="2195" y="2328"/>
                    <a:pt x="2293" y="2572"/>
                  </a:cubicBezTo>
                  <a:cubicBezTo>
                    <a:pt x="1957" y="2450"/>
                    <a:pt x="1563" y="2347"/>
                    <a:pt x="1196" y="2347"/>
                  </a:cubicBezTo>
                  <a:cubicBezTo>
                    <a:pt x="977" y="2347"/>
                    <a:pt x="768" y="2383"/>
                    <a:pt x="585" y="2474"/>
                  </a:cubicBezTo>
                  <a:cubicBezTo>
                    <a:pt x="146" y="2669"/>
                    <a:pt x="0" y="3255"/>
                    <a:pt x="342" y="3596"/>
                  </a:cubicBezTo>
                  <a:cubicBezTo>
                    <a:pt x="342" y="3645"/>
                    <a:pt x="390" y="3645"/>
                    <a:pt x="439" y="3694"/>
                  </a:cubicBezTo>
                  <a:lnTo>
                    <a:pt x="4342" y="3694"/>
                  </a:lnTo>
                  <a:cubicBezTo>
                    <a:pt x="4147" y="3645"/>
                    <a:pt x="3952" y="3548"/>
                    <a:pt x="3757" y="3499"/>
                  </a:cubicBezTo>
                  <a:cubicBezTo>
                    <a:pt x="4049" y="3401"/>
                    <a:pt x="4342" y="3401"/>
                    <a:pt x="4586" y="3352"/>
                  </a:cubicBezTo>
                  <a:cubicBezTo>
                    <a:pt x="4664" y="3352"/>
                    <a:pt x="4752" y="3351"/>
                    <a:pt x="4844" y="3351"/>
                  </a:cubicBezTo>
                  <a:cubicBezTo>
                    <a:pt x="5214" y="3351"/>
                    <a:pt x="5659" y="3382"/>
                    <a:pt x="5855" y="3694"/>
                  </a:cubicBezTo>
                  <a:lnTo>
                    <a:pt x="6489" y="3694"/>
                  </a:lnTo>
                  <a:cubicBezTo>
                    <a:pt x="6342" y="3011"/>
                    <a:pt x="5464" y="2962"/>
                    <a:pt x="4879" y="2962"/>
                  </a:cubicBezTo>
                  <a:cubicBezTo>
                    <a:pt x="4781" y="2962"/>
                    <a:pt x="4684" y="3011"/>
                    <a:pt x="4586" y="3011"/>
                  </a:cubicBezTo>
                  <a:cubicBezTo>
                    <a:pt x="4635" y="2962"/>
                    <a:pt x="4635" y="2962"/>
                    <a:pt x="4635" y="2962"/>
                  </a:cubicBezTo>
                  <a:cubicBezTo>
                    <a:pt x="5172" y="2669"/>
                    <a:pt x="5806" y="2328"/>
                    <a:pt x="6099" y="1791"/>
                  </a:cubicBezTo>
                  <a:cubicBezTo>
                    <a:pt x="6391" y="1303"/>
                    <a:pt x="6050" y="816"/>
                    <a:pt x="5513" y="718"/>
                  </a:cubicBezTo>
                  <a:cubicBezTo>
                    <a:pt x="5458" y="710"/>
                    <a:pt x="5404" y="706"/>
                    <a:pt x="5350" y="706"/>
                  </a:cubicBezTo>
                  <a:cubicBezTo>
                    <a:pt x="4730" y="706"/>
                    <a:pt x="4165" y="1200"/>
                    <a:pt x="3805" y="1694"/>
                  </a:cubicBezTo>
                  <a:cubicBezTo>
                    <a:pt x="3757" y="1743"/>
                    <a:pt x="3757" y="1791"/>
                    <a:pt x="3708" y="1840"/>
                  </a:cubicBezTo>
                  <a:cubicBezTo>
                    <a:pt x="3757" y="1352"/>
                    <a:pt x="3708" y="913"/>
                    <a:pt x="3610" y="523"/>
                  </a:cubicBezTo>
                  <a:cubicBezTo>
                    <a:pt x="3541" y="174"/>
                    <a:pt x="3322" y="0"/>
                    <a:pt x="30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51" name="Google Shape;6845;p42">
            <a:extLst>
              <a:ext uri="{FF2B5EF4-FFF2-40B4-BE49-F238E27FC236}">
                <a16:creationId xmlns:a16="http://schemas.microsoft.com/office/drawing/2014/main" id="{15CD1BD3-C0EF-4867-BDA1-C17B89DC200D}"/>
              </a:ext>
            </a:extLst>
          </p:cNvPr>
          <p:cNvGrpSpPr/>
          <p:nvPr/>
        </p:nvGrpSpPr>
        <p:grpSpPr>
          <a:xfrm rot="2060253">
            <a:off x="58913" y="1889265"/>
            <a:ext cx="1336347" cy="378819"/>
            <a:chOff x="2582365" y="367250"/>
            <a:chExt cx="2052058" cy="446075"/>
          </a:xfrm>
        </p:grpSpPr>
        <p:sp>
          <p:nvSpPr>
            <p:cNvPr id="52" name="Google Shape;6846;p42">
              <a:extLst>
                <a:ext uri="{FF2B5EF4-FFF2-40B4-BE49-F238E27FC236}">
                  <a16:creationId xmlns:a16="http://schemas.microsoft.com/office/drawing/2014/main" id="{D52ECA04-AF51-40E9-8DDA-0C39A66DE749}"/>
                </a:ext>
              </a:extLst>
            </p:cNvPr>
            <p:cNvSpPr/>
            <p:nvPr/>
          </p:nvSpPr>
          <p:spPr>
            <a:xfrm>
              <a:off x="2582365" y="368052"/>
              <a:ext cx="2052058" cy="445272"/>
            </a:xfrm>
            <a:custGeom>
              <a:avLst/>
              <a:gdLst/>
              <a:ahLst/>
              <a:cxnLst/>
              <a:rect l="l" t="t" r="r" b="b"/>
              <a:pathLst>
                <a:path w="117647" h="25528" extrusionOk="0">
                  <a:moveTo>
                    <a:pt x="230" y="0"/>
                  </a:moveTo>
                  <a:lnTo>
                    <a:pt x="1468" y="2750"/>
                  </a:lnTo>
                  <a:lnTo>
                    <a:pt x="93" y="5729"/>
                  </a:lnTo>
                  <a:lnTo>
                    <a:pt x="1284" y="8845"/>
                  </a:lnTo>
                  <a:lnTo>
                    <a:pt x="368" y="11641"/>
                  </a:lnTo>
                  <a:lnTo>
                    <a:pt x="1926" y="12558"/>
                  </a:lnTo>
                  <a:lnTo>
                    <a:pt x="368" y="13841"/>
                  </a:lnTo>
                  <a:lnTo>
                    <a:pt x="1926" y="17370"/>
                  </a:lnTo>
                  <a:lnTo>
                    <a:pt x="1" y="18470"/>
                  </a:lnTo>
                  <a:lnTo>
                    <a:pt x="1" y="18745"/>
                  </a:lnTo>
                  <a:lnTo>
                    <a:pt x="1605" y="19386"/>
                  </a:lnTo>
                  <a:lnTo>
                    <a:pt x="1" y="20395"/>
                  </a:lnTo>
                  <a:lnTo>
                    <a:pt x="1" y="21540"/>
                  </a:lnTo>
                  <a:lnTo>
                    <a:pt x="1284" y="23648"/>
                  </a:lnTo>
                  <a:lnTo>
                    <a:pt x="184" y="25436"/>
                  </a:lnTo>
                  <a:lnTo>
                    <a:pt x="138" y="25527"/>
                  </a:lnTo>
                  <a:lnTo>
                    <a:pt x="117097" y="25527"/>
                  </a:lnTo>
                  <a:lnTo>
                    <a:pt x="115813" y="22686"/>
                  </a:lnTo>
                  <a:lnTo>
                    <a:pt x="117234" y="19753"/>
                  </a:lnTo>
                  <a:lnTo>
                    <a:pt x="115997" y="16591"/>
                  </a:lnTo>
                  <a:lnTo>
                    <a:pt x="116913" y="13795"/>
                  </a:lnTo>
                  <a:lnTo>
                    <a:pt x="115355" y="12878"/>
                  </a:lnTo>
                  <a:lnTo>
                    <a:pt x="116913" y="11595"/>
                  </a:lnTo>
                  <a:lnTo>
                    <a:pt x="115355" y="8066"/>
                  </a:lnTo>
                  <a:lnTo>
                    <a:pt x="117601" y="6829"/>
                  </a:lnTo>
                  <a:lnTo>
                    <a:pt x="115676" y="6050"/>
                  </a:lnTo>
                  <a:lnTo>
                    <a:pt x="117647" y="4858"/>
                  </a:lnTo>
                  <a:lnTo>
                    <a:pt x="117647" y="4446"/>
                  </a:lnTo>
                  <a:lnTo>
                    <a:pt x="115997" y="1788"/>
                  </a:lnTo>
                  <a:lnTo>
                    <a:pt x="117097"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3" name="Google Shape;6847;p42">
              <a:extLst>
                <a:ext uri="{FF2B5EF4-FFF2-40B4-BE49-F238E27FC236}">
                  <a16:creationId xmlns:a16="http://schemas.microsoft.com/office/drawing/2014/main" id="{56B578F2-9E2C-48FD-83D3-9585F38CE525}"/>
                </a:ext>
              </a:extLst>
            </p:cNvPr>
            <p:cNvSpPr/>
            <p:nvPr/>
          </p:nvSpPr>
          <p:spPr>
            <a:xfrm>
              <a:off x="4583249" y="776922"/>
              <a:ext cx="41583" cy="35600"/>
            </a:xfrm>
            <a:custGeom>
              <a:avLst/>
              <a:gdLst/>
              <a:ahLst/>
              <a:cxnLst/>
              <a:rect l="l" t="t" r="r" b="b"/>
              <a:pathLst>
                <a:path w="2384" h="2041" extrusionOk="0">
                  <a:moveTo>
                    <a:pt x="1129" y="0"/>
                  </a:moveTo>
                  <a:cubicBezTo>
                    <a:pt x="935" y="0"/>
                    <a:pt x="702" y="121"/>
                    <a:pt x="642" y="299"/>
                  </a:cubicBezTo>
                  <a:cubicBezTo>
                    <a:pt x="505" y="803"/>
                    <a:pt x="321" y="1399"/>
                    <a:pt x="46" y="1949"/>
                  </a:cubicBezTo>
                  <a:cubicBezTo>
                    <a:pt x="46" y="1995"/>
                    <a:pt x="0" y="1995"/>
                    <a:pt x="0" y="2041"/>
                  </a:cubicBezTo>
                  <a:lnTo>
                    <a:pt x="2384" y="2041"/>
                  </a:lnTo>
                  <a:lnTo>
                    <a:pt x="1375" y="437"/>
                  </a:lnTo>
                  <a:cubicBezTo>
                    <a:pt x="1375" y="391"/>
                    <a:pt x="1375" y="299"/>
                    <a:pt x="1375" y="253"/>
                  </a:cubicBezTo>
                  <a:cubicBezTo>
                    <a:pt x="1375" y="207"/>
                    <a:pt x="1375" y="162"/>
                    <a:pt x="1375" y="116"/>
                  </a:cubicBezTo>
                  <a:cubicBezTo>
                    <a:pt x="1327" y="35"/>
                    <a:pt x="1234" y="0"/>
                    <a:pt x="11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 name="Google Shape;6848;p42">
              <a:extLst>
                <a:ext uri="{FF2B5EF4-FFF2-40B4-BE49-F238E27FC236}">
                  <a16:creationId xmlns:a16="http://schemas.microsoft.com/office/drawing/2014/main" id="{9F15AAD7-EEC9-4437-A08F-532976E0C5A2}"/>
                </a:ext>
              </a:extLst>
            </p:cNvPr>
            <p:cNvSpPr/>
            <p:nvPr/>
          </p:nvSpPr>
          <p:spPr>
            <a:xfrm>
              <a:off x="4373014" y="777114"/>
              <a:ext cx="25588" cy="36211"/>
            </a:xfrm>
            <a:custGeom>
              <a:avLst/>
              <a:gdLst/>
              <a:ahLst/>
              <a:cxnLst/>
              <a:rect l="l" t="t" r="r" b="b"/>
              <a:pathLst>
                <a:path w="1467" h="2076" extrusionOk="0">
                  <a:moveTo>
                    <a:pt x="520" y="1"/>
                  </a:moveTo>
                  <a:cubicBezTo>
                    <a:pt x="309" y="1"/>
                    <a:pt x="46" y="118"/>
                    <a:pt x="46" y="288"/>
                  </a:cubicBezTo>
                  <a:cubicBezTo>
                    <a:pt x="92" y="884"/>
                    <a:pt x="92" y="1434"/>
                    <a:pt x="0" y="2030"/>
                  </a:cubicBezTo>
                  <a:lnTo>
                    <a:pt x="688" y="2030"/>
                  </a:lnTo>
                  <a:cubicBezTo>
                    <a:pt x="688" y="2030"/>
                    <a:pt x="733" y="2075"/>
                    <a:pt x="733" y="2075"/>
                  </a:cubicBezTo>
                  <a:cubicBezTo>
                    <a:pt x="733" y="2075"/>
                    <a:pt x="733" y="2030"/>
                    <a:pt x="733" y="2030"/>
                  </a:cubicBezTo>
                  <a:lnTo>
                    <a:pt x="1467" y="2030"/>
                  </a:lnTo>
                  <a:cubicBezTo>
                    <a:pt x="1283" y="1617"/>
                    <a:pt x="1146" y="1205"/>
                    <a:pt x="1008" y="792"/>
                  </a:cubicBezTo>
                  <a:cubicBezTo>
                    <a:pt x="917" y="609"/>
                    <a:pt x="871" y="380"/>
                    <a:pt x="779" y="151"/>
                  </a:cubicBezTo>
                  <a:cubicBezTo>
                    <a:pt x="762" y="46"/>
                    <a:pt x="651" y="1"/>
                    <a:pt x="5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 name="Google Shape;6849;p42">
              <a:extLst>
                <a:ext uri="{FF2B5EF4-FFF2-40B4-BE49-F238E27FC236}">
                  <a16:creationId xmlns:a16="http://schemas.microsoft.com/office/drawing/2014/main" id="{4E430AED-307D-445F-961A-21221948131C}"/>
                </a:ext>
              </a:extLst>
            </p:cNvPr>
            <p:cNvSpPr/>
            <p:nvPr/>
          </p:nvSpPr>
          <p:spPr>
            <a:xfrm>
              <a:off x="4196339" y="777114"/>
              <a:ext cx="25606" cy="35408"/>
            </a:xfrm>
            <a:custGeom>
              <a:avLst/>
              <a:gdLst/>
              <a:ahLst/>
              <a:cxnLst/>
              <a:rect l="l" t="t" r="r" b="b"/>
              <a:pathLst>
                <a:path w="1468" h="2030" extrusionOk="0">
                  <a:moveTo>
                    <a:pt x="1155" y="1"/>
                  </a:moveTo>
                  <a:cubicBezTo>
                    <a:pt x="956" y="1"/>
                    <a:pt x="715" y="129"/>
                    <a:pt x="688" y="288"/>
                  </a:cubicBezTo>
                  <a:cubicBezTo>
                    <a:pt x="551" y="792"/>
                    <a:pt x="322" y="1388"/>
                    <a:pt x="47" y="1938"/>
                  </a:cubicBezTo>
                  <a:cubicBezTo>
                    <a:pt x="47" y="1984"/>
                    <a:pt x="47" y="1984"/>
                    <a:pt x="1" y="2030"/>
                  </a:cubicBezTo>
                  <a:lnTo>
                    <a:pt x="1467" y="2030"/>
                  </a:lnTo>
                  <a:cubicBezTo>
                    <a:pt x="1376" y="1434"/>
                    <a:pt x="1376" y="838"/>
                    <a:pt x="1421" y="242"/>
                  </a:cubicBezTo>
                  <a:cubicBezTo>
                    <a:pt x="1421" y="69"/>
                    <a:pt x="1299" y="1"/>
                    <a:pt x="1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 name="Google Shape;6850;p42">
              <a:extLst>
                <a:ext uri="{FF2B5EF4-FFF2-40B4-BE49-F238E27FC236}">
                  <a16:creationId xmlns:a16="http://schemas.microsoft.com/office/drawing/2014/main" id="{4349F601-CD4B-4A22-B310-F1513887EBA3}"/>
                </a:ext>
              </a:extLst>
            </p:cNvPr>
            <p:cNvSpPr/>
            <p:nvPr/>
          </p:nvSpPr>
          <p:spPr>
            <a:xfrm>
              <a:off x="3986104" y="777114"/>
              <a:ext cx="26391" cy="36211"/>
            </a:xfrm>
            <a:custGeom>
              <a:avLst/>
              <a:gdLst/>
              <a:ahLst/>
              <a:cxnLst/>
              <a:rect l="l" t="t" r="r" b="b"/>
              <a:pathLst>
                <a:path w="1513" h="2076" extrusionOk="0">
                  <a:moveTo>
                    <a:pt x="546" y="1"/>
                  </a:moveTo>
                  <a:cubicBezTo>
                    <a:pt x="337" y="1"/>
                    <a:pt x="92" y="118"/>
                    <a:pt x="92" y="288"/>
                  </a:cubicBezTo>
                  <a:cubicBezTo>
                    <a:pt x="92" y="884"/>
                    <a:pt x="92" y="1434"/>
                    <a:pt x="0" y="2030"/>
                  </a:cubicBezTo>
                  <a:lnTo>
                    <a:pt x="688" y="2030"/>
                  </a:lnTo>
                  <a:cubicBezTo>
                    <a:pt x="734" y="2030"/>
                    <a:pt x="734" y="2075"/>
                    <a:pt x="734" y="2075"/>
                  </a:cubicBezTo>
                  <a:cubicBezTo>
                    <a:pt x="734" y="2075"/>
                    <a:pt x="734" y="2030"/>
                    <a:pt x="734" y="2030"/>
                  </a:cubicBezTo>
                  <a:lnTo>
                    <a:pt x="1513" y="2030"/>
                  </a:lnTo>
                  <a:cubicBezTo>
                    <a:pt x="1330" y="1617"/>
                    <a:pt x="1146" y="1205"/>
                    <a:pt x="1009" y="792"/>
                  </a:cubicBezTo>
                  <a:cubicBezTo>
                    <a:pt x="917" y="609"/>
                    <a:pt x="871" y="380"/>
                    <a:pt x="825" y="151"/>
                  </a:cubicBezTo>
                  <a:cubicBezTo>
                    <a:pt x="790" y="46"/>
                    <a:pt x="675" y="1"/>
                    <a:pt x="5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 name="Google Shape;6851;p42">
              <a:extLst>
                <a:ext uri="{FF2B5EF4-FFF2-40B4-BE49-F238E27FC236}">
                  <a16:creationId xmlns:a16="http://schemas.microsoft.com/office/drawing/2014/main" id="{2CA4ECED-03EA-465C-B17E-F625597387F2}"/>
                </a:ext>
              </a:extLst>
            </p:cNvPr>
            <p:cNvSpPr/>
            <p:nvPr/>
          </p:nvSpPr>
          <p:spPr>
            <a:xfrm>
              <a:off x="3810231" y="777114"/>
              <a:ext cx="24803" cy="36211"/>
            </a:xfrm>
            <a:custGeom>
              <a:avLst/>
              <a:gdLst/>
              <a:ahLst/>
              <a:cxnLst/>
              <a:rect l="l" t="t" r="r" b="b"/>
              <a:pathLst>
                <a:path w="1422" h="2076" extrusionOk="0">
                  <a:moveTo>
                    <a:pt x="1123" y="1"/>
                  </a:moveTo>
                  <a:cubicBezTo>
                    <a:pt x="933" y="1"/>
                    <a:pt x="696" y="129"/>
                    <a:pt x="642" y="288"/>
                  </a:cubicBezTo>
                  <a:cubicBezTo>
                    <a:pt x="505" y="792"/>
                    <a:pt x="276" y="1388"/>
                    <a:pt x="47" y="1938"/>
                  </a:cubicBezTo>
                  <a:cubicBezTo>
                    <a:pt x="1" y="1984"/>
                    <a:pt x="1" y="1984"/>
                    <a:pt x="1" y="2030"/>
                  </a:cubicBezTo>
                  <a:lnTo>
                    <a:pt x="688" y="2030"/>
                  </a:lnTo>
                  <a:cubicBezTo>
                    <a:pt x="688" y="2030"/>
                    <a:pt x="688" y="2075"/>
                    <a:pt x="688" y="2075"/>
                  </a:cubicBezTo>
                  <a:cubicBezTo>
                    <a:pt x="688" y="2075"/>
                    <a:pt x="734" y="2030"/>
                    <a:pt x="734" y="2030"/>
                  </a:cubicBezTo>
                  <a:lnTo>
                    <a:pt x="1422" y="2030"/>
                  </a:lnTo>
                  <a:cubicBezTo>
                    <a:pt x="1376" y="1434"/>
                    <a:pt x="1376" y="838"/>
                    <a:pt x="1376" y="242"/>
                  </a:cubicBezTo>
                  <a:cubicBezTo>
                    <a:pt x="1376" y="69"/>
                    <a:pt x="1262" y="1"/>
                    <a:pt x="11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8" name="Google Shape;6852;p42">
              <a:extLst>
                <a:ext uri="{FF2B5EF4-FFF2-40B4-BE49-F238E27FC236}">
                  <a16:creationId xmlns:a16="http://schemas.microsoft.com/office/drawing/2014/main" id="{ED376027-FBCF-4852-BDEE-5AA51BF93562}"/>
                </a:ext>
              </a:extLst>
            </p:cNvPr>
            <p:cNvSpPr/>
            <p:nvPr/>
          </p:nvSpPr>
          <p:spPr>
            <a:xfrm>
              <a:off x="3599996" y="777114"/>
              <a:ext cx="25606" cy="35408"/>
            </a:xfrm>
            <a:custGeom>
              <a:avLst/>
              <a:gdLst/>
              <a:ahLst/>
              <a:cxnLst/>
              <a:rect l="l" t="t" r="r" b="b"/>
              <a:pathLst>
                <a:path w="1468" h="2030" extrusionOk="0">
                  <a:moveTo>
                    <a:pt x="500" y="1"/>
                  </a:moveTo>
                  <a:cubicBezTo>
                    <a:pt x="291" y="1"/>
                    <a:pt x="46" y="118"/>
                    <a:pt x="46" y="288"/>
                  </a:cubicBezTo>
                  <a:cubicBezTo>
                    <a:pt x="46" y="884"/>
                    <a:pt x="46" y="1434"/>
                    <a:pt x="1" y="2030"/>
                  </a:cubicBezTo>
                  <a:lnTo>
                    <a:pt x="1467" y="2030"/>
                  </a:lnTo>
                  <a:cubicBezTo>
                    <a:pt x="1284" y="1617"/>
                    <a:pt x="1100" y="1205"/>
                    <a:pt x="963" y="792"/>
                  </a:cubicBezTo>
                  <a:cubicBezTo>
                    <a:pt x="917" y="609"/>
                    <a:pt x="825" y="380"/>
                    <a:pt x="780" y="151"/>
                  </a:cubicBezTo>
                  <a:cubicBezTo>
                    <a:pt x="745" y="46"/>
                    <a:pt x="629" y="1"/>
                    <a:pt x="5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 name="Google Shape;6853;p42">
              <a:extLst>
                <a:ext uri="{FF2B5EF4-FFF2-40B4-BE49-F238E27FC236}">
                  <a16:creationId xmlns:a16="http://schemas.microsoft.com/office/drawing/2014/main" id="{18355B34-7979-4528-A40D-2B6906BC3963}"/>
                </a:ext>
              </a:extLst>
            </p:cNvPr>
            <p:cNvSpPr/>
            <p:nvPr/>
          </p:nvSpPr>
          <p:spPr>
            <a:xfrm>
              <a:off x="3368866" y="801743"/>
              <a:ext cx="19309" cy="10779"/>
            </a:xfrm>
            <a:custGeom>
              <a:avLst/>
              <a:gdLst/>
              <a:ahLst/>
              <a:cxnLst/>
              <a:rect l="l" t="t" r="r" b="b"/>
              <a:pathLst>
                <a:path w="1107" h="618" extrusionOk="0">
                  <a:moveTo>
                    <a:pt x="563" y="1"/>
                  </a:moveTo>
                  <a:cubicBezTo>
                    <a:pt x="321" y="1"/>
                    <a:pt x="0" y="206"/>
                    <a:pt x="98" y="434"/>
                  </a:cubicBezTo>
                  <a:cubicBezTo>
                    <a:pt x="144" y="480"/>
                    <a:pt x="190" y="572"/>
                    <a:pt x="236" y="618"/>
                  </a:cubicBezTo>
                  <a:lnTo>
                    <a:pt x="1107" y="618"/>
                  </a:lnTo>
                  <a:cubicBezTo>
                    <a:pt x="969" y="434"/>
                    <a:pt x="877" y="297"/>
                    <a:pt x="786" y="114"/>
                  </a:cubicBezTo>
                  <a:cubicBezTo>
                    <a:pt x="746" y="34"/>
                    <a:pt x="661" y="1"/>
                    <a:pt x="5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0" name="Google Shape;6854;p42">
              <a:extLst>
                <a:ext uri="{FF2B5EF4-FFF2-40B4-BE49-F238E27FC236}">
                  <a16:creationId xmlns:a16="http://schemas.microsoft.com/office/drawing/2014/main" id="{9E3FB870-5132-41B6-88FA-252C4D1BD50E}"/>
                </a:ext>
              </a:extLst>
            </p:cNvPr>
            <p:cNvSpPr/>
            <p:nvPr/>
          </p:nvSpPr>
          <p:spPr>
            <a:xfrm>
              <a:off x="3414530" y="761922"/>
              <a:ext cx="37589" cy="50601"/>
            </a:xfrm>
            <a:custGeom>
              <a:avLst/>
              <a:gdLst/>
              <a:ahLst/>
              <a:cxnLst/>
              <a:rect l="l" t="t" r="r" b="b"/>
              <a:pathLst>
                <a:path w="2155" h="2901" extrusionOk="0">
                  <a:moveTo>
                    <a:pt x="1628" y="1"/>
                  </a:moveTo>
                  <a:cubicBezTo>
                    <a:pt x="1437" y="1"/>
                    <a:pt x="1200" y="129"/>
                    <a:pt x="1147" y="288"/>
                  </a:cubicBezTo>
                  <a:cubicBezTo>
                    <a:pt x="1009" y="792"/>
                    <a:pt x="780" y="1388"/>
                    <a:pt x="551" y="1938"/>
                  </a:cubicBezTo>
                  <a:cubicBezTo>
                    <a:pt x="413" y="2259"/>
                    <a:pt x="230" y="2580"/>
                    <a:pt x="1" y="2901"/>
                  </a:cubicBezTo>
                  <a:lnTo>
                    <a:pt x="2155" y="2901"/>
                  </a:lnTo>
                  <a:cubicBezTo>
                    <a:pt x="2109" y="2855"/>
                    <a:pt x="2109" y="2763"/>
                    <a:pt x="2109" y="2717"/>
                  </a:cubicBezTo>
                  <a:cubicBezTo>
                    <a:pt x="1880" y="1892"/>
                    <a:pt x="1880" y="1067"/>
                    <a:pt x="1880" y="243"/>
                  </a:cubicBezTo>
                  <a:cubicBezTo>
                    <a:pt x="1880" y="69"/>
                    <a:pt x="1766" y="1"/>
                    <a:pt x="16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 name="Google Shape;6855;p42">
              <a:extLst>
                <a:ext uri="{FF2B5EF4-FFF2-40B4-BE49-F238E27FC236}">
                  <a16:creationId xmlns:a16="http://schemas.microsoft.com/office/drawing/2014/main" id="{3C3A4C62-8F52-4A27-ABAA-FCB0BE9196DA}"/>
                </a:ext>
              </a:extLst>
            </p:cNvPr>
            <p:cNvSpPr/>
            <p:nvPr/>
          </p:nvSpPr>
          <p:spPr>
            <a:xfrm>
              <a:off x="3209894" y="761922"/>
              <a:ext cx="38391" cy="50601"/>
            </a:xfrm>
            <a:custGeom>
              <a:avLst/>
              <a:gdLst/>
              <a:ahLst/>
              <a:cxnLst/>
              <a:rect l="l" t="t" r="r" b="b"/>
              <a:pathLst>
                <a:path w="2201" h="2901" extrusionOk="0">
                  <a:moveTo>
                    <a:pt x="684" y="1"/>
                  </a:moveTo>
                  <a:cubicBezTo>
                    <a:pt x="475" y="1"/>
                    <a:pt x="230" y="118"/>
                    <a:pt x="230" y="288"/>
                  </a:cubicBezTo>
                  <a:cubicBezTo>
                    <a:pt x="230" y="1067"/>
                    <a:pt x="230" y="1801"/>
                    <a:pt x="92" y="2580"/>
                  </a:cubicBezTo>
                  <a:cubicBezTo>
                    <a:pt x="92" y="2671"/>
                    <a:pt x="46" y="2809"/>
                    <a:pt x="1" y="2901"/>
                  </a:cubicBezTo>
                  <a:lnTo>
                    <a:pt x="2200" y="2901"/>
                  </a:lnTo>
                  <a:cubicBezTo>
                    <a:pt x="1742" y="2305"/>
                    <a:pt x="1421" y="1526"/>
                    <a:pt x="1192" y="792"/>
                  </a:cubicBezTo>
                  <a:cubicBezTo>
                    <a:pt x="1100" y="609"/>
                    <a:pt x="1009" y="380"/>
                    <a:pt x="963" y="151"/>
                  </a:cubicBezTo>
                  <a:cubicBezTo>
                    <a:pt x="928" y="46"/>
                    <a:pt x="813" y="1"/>
                    <a:pt x="6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 name="Google Shape;6856;p42">
              <a:extLst>
                <a:ext uri="{FF2B5EF4-FFF2-40B4-BE49-F238E27FC236}">
                  <a16:creationId xmlns:a16="http://schemas.microsoft.com/office/drawing/2014/main" id="{AA3DD81F-DE4C-40B8-AB70-B9DE79D020EB}"/>
                </a:ext>
              </a:extLst>
            </p:cNvPr>
            <p:cNvSpPr/>
            <p:nvPr/>
          </p:nvSpPr>
          <p:spPr>
            <a:xfrm>
              <a:off x="3274641" y="801900"/>
              <a:ext cx="17722" cy="10622"/>
            </a:xfrm>
            <a:custGeom>
              <a:avLst/>
              <a:gdLst/>
              <a:ahLst/>
              <a:cxnLst/>
              <a:rect l="l" t="t" r="r" b="b"/>
              <a:pathLst>
                <a:path w="1016" h="609" extrusionOk="0">
                  <a:moveTo>
                    <a:pt x="655" y="0"/>
                  </a:moveTo>
                  <a:cubicBezTo>
                    <a:pt x="486" y="0"/>
                    <a:pt x="294" y="69"/>
                    <a:pt x="230" y="196"/>
                  </a:cubicBezTo>
                  <a:cubicBezTo>
                    <a:pt x="138" y="334"/>
                    <a:pt x="92" y="471"/>
                    <a:pt x="1" y="609"/>
                  </a:cubicBezTo>
                  <a:lnTo>
                    <a:pt x="734" y="609"/>
                  </a:lnTo>
                  <a:cubicBezTo>
                    <a:pt x="826" y="517"/>
                    <a:pt x="872" y="379"/>
                    <a:pt x="917" y="288"/>
                  </a:cubicBezTo>
                  <a:cubicBezTo>
                    <a:pt x="1016" y="91"/>
                    <a:pt x="851" y="0"/>
                    <a:pt x="6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 name="Google Shape;6857;p42">
              <a:extLst>
                <a:ext uri="{FF2B5EF4-FFF2-40B4-BE49-F238E27FC236}">
                  <a16:creationId xmlns:a16="http://schemas.microsoft.com/office/drawing/2014/main" id="{DBC0A15D-F694-4D57-9AB1-8A7237222B6D}"/>
                </a:ext>
              </a:extLst>
            </p:cNvPr>
            <p:cNvSpPr/>
            <p:nvPr/>
          </p:nvSpPr>
          <p:spPr>
            <a:xfrm>
              <a:off x="3027638" y="761922"/>
              <a:ext cx="37589" cy="50601"/>
            </a:xfrm>
            <a:custGeom>
              <a:avLst/>
              <a:gdLst/>
              <a:ahLst/>
              <a:cxnLst/>
              <a:rect l="l" t="t" r="r" b="b"/>
              <a:pathLst>
                <a:path w="2155" h="2901" extrusionOk="0">
                  <a:moveTo>
                    <a:pt x="1646" y="1"/>
                  </a:moveTo>
                  <a:cubicBezTo>
                    <a:pt x="1452" y="1"/>
                    <a:pt x="1199" y="129"/>
                    <a:pt x="1146" y="288"/>
                  </a:cubicBezTo>
                  <a:cubicBezTo>
                    <a:pt x="1009" y="792"/>
                    <a:pt x="825" y="1388"/>
                    <a:pt x="550" y="1938"/>
                  </a:cubicBezTo>
                  <a:cubicBezTo>
                    <a:pt x="413" y="2259"/>
                    <a:pt x="229" y="2580"/>
                    <a:pt x="0" y="2901"/>
                  </a:cubicBezTo>
                  <a:lnTo>
                    <a:pt x="2154" y="2901"/>
                  </a:lnTo>
                  <a:cubicBezTo>
                    <a:pt x="2154" y="2855"/>
                    <a:pt x="2108" y="2763"/>
                    <a:pt x="2108" y="2717"/>
                  </a:cubicBezTo>
                  <a:cubicBezTo>
                    <a:pt x="1879" y="1892"/>
                    <a:pt x="1879" y="1067"/>
                    <a:pt x="1879" y="243"/>
                  </a:cubicBezTo>
                  <a:cubicBezTo>
                    <a:pt x="1899" y="69"/>
                    <a:pt x="1788" y="1"/>
                    <a:pt x="16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 name="Google Shape;6858;p42">
              <a:extLst>
                <a:ext uri="{FF2B5EF4-FFF2-40B4-BE49-F238E27FC236}">
                  <a16:creationId xmlns:a16="http://schemas.microsoft.com/office/drawing/2014/main" id="{E9C0A683-9428-4D63-B296-445CC900F7E7}"/>
                </a:ext>
              </a:extLst>
            </p:cNvPr>
            <p:cNvSpPr/>
            <p:nvPr/>
          </p:nvSpPr>
          <p:spPr>
            <a:xfrm>
              <a:off x="2982182" y="801743"/>
              <a:ext cx="19082" cy="10779"/>
            </a:xfrm>
            <a:custGeom>
              <a:avLst/>
              <a:gdLst/>
              <a:ahLst/>
              <a:cxnLst/>
              <a:rect l="l" t="t" r="r" b="b"/>
              <a:pathLst>
                <a:path w="1094" h="618" extrusionOk="0">
                  <a:moveTo>
                    <a:pt x="551" y="1"/>
                  </a:moveTo>
                  <a:cubicBezTo>
                    <a:pt x="312" y="1"/>
                    <a:pt x="1" y="206"/>
                    <a:pt x="131" y="434"/>
                  </a:cubicBezTo>
                  <a:cubicBezTo>
                    <a:pt x="177" y="480"/>
                    <a:pt x="177" y="572"/>
                    <a:pt x="223" y="618"/>
                  </a:cubicBezTo>
                  <a:lnTo>
                    <a:pt x="1094" y="618"/>
                  </a:lnTo>
                  <a:cubicBezTo>
                    <a:pt x="1002" y="434"/>
                    <a:pt x="865" y="297"/>
                    <a:pt x="773" y="114"/>
                  </a:cubicBezTo>
                  <a:cubicBezTo>
                    <a:pt x="733" y="34"/>
                    <a:pt x="648" y="1"/>
                    <a:pt x="5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 name="Google Shape;6859;p42">
              <a:extLst>
                <a:ext uri="{FF2B5EF4-FFF2-40B4-BE49-F238E27FC236}">
                  <a16:creationId xmlns:a16="http://schemas.microsoft.com/office/drawing/2014/main" id="{1A8CB776-339F-477D-ACDC-C51F2AF9E142}"/>
                </a:ext>
              </a:extLst>
            </p:cNvPr>
            <p:cNvSpPr/>
            <p:nvPr/>
          </p:nvSpPr>
          <p:spPr>
            <a:xfrm>
              <a:off x="2595290" y="801743"/>
              <a:ext cx="19082" cy="10779"/>
            </a:xfrm>
            <a:custGeom>
              <a:avLst/>
              <a:gdLst/>
              <a:ahLst/>
              <a:cxnLst/>
              <a:rect l="l" t="t" r="r" b="b"/>
              <a:pathLst>
                <a:path w="1094" h="618" extrusionOk="0">
                  <a:moveTo>
                    <a:pt x="551" y="1"/>
                  </a:moveTo>
                  <a:cubicBezTo>
                    <a:pt x="311" y="1"/>
                    <a:pt x="0" y="206"/>
                    <a:pt x="131" y="434"/>
                  </a:cubicBezTo>
                  <a:cubicBezTo>
                    <a:pt x="177" y="480"/>
                    <a:pt x="222" y="572"/>
                    <a:pt x="222" y="618"/>
                  </a:cubicBezTo>
                  <a:lnTo>
                    <a:pt x="1093" y="618"/>
                  </a:lnTo>
                  <a:cubicBezTo>
                    <a:pt x="1002" y="434"/>
                    <a:pt x="910" y="297"/>
                    <a:pt x="772" y="114"/>
                  </a:cubicBezTo>
                  <a:cubicBezTo>
                    <a:pt x="733" y="34"/>
                    <a:pt x="648" y="1"/>
                    <a:pt x="5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 name="Google Shape;6860;p42">
              <a:extLst>
                <a:ext uri="{FF2B5EF4-FFF2-40B4-BE49-F238E27FC236}">
                  <a16:creationId xmlns:a16="http://schemas.microsoft.com/office/drawing/2014/main" id="{8D537EE5-ED8C-4765-B550-2437CDB63CA1}"/>
                </a:ext>
              </a:extLst>
            </p:cNvPr>
            <p:cNvSpPr/>
            <p:nvPr/>
          </p:nvSpPr>
          <p:spPr>
            <a:xfrm>
              <a:off x="2641530" y="761922"/>
              <a:ext cx="36786" cy="50601"/>
            </a:xfrm>
            <a:custGeom>
              <a:avLst/>
              <a:gdLst/>
              <a:ahLst/>
              <a:cxnLst/>
              <a:rect l="l" t="t" r="r" b="b"/>
              <a:pathLst>
                <a:path w="2109" h="2901" extrusionOk="0">
                  <a:moveTo>
                    <a:pt x="1613" y="1"/>
                  </a:moveTo>
                  <a:cubicBezTo>
                    <a:pt x="1414" y="1"/>
                    <a:pt x="1173" y="129"/>
                    <a:pt x="1146" y="288"/>
                  </a:cubicBezTo>
                  <a:cubicBezTo>
                    <a:pt x="1009" y="792"/>
                    <a:pt x="779" y="1388"/>
                    <a:pt x="505" y="1938"/>
                  </a:cubicBezTo>
                  <a:cubicBezTo>
                    <a:pt x="367" y="2259"/>
                    <a:pt x="184" y="2580"/>
                    <a:pt x="0" y="2901"/>
                  </a:cubicBezTo>
                  <a:lnTo>
                    <a:pt x="2109" y="2901"/>
                  </a:lnTo>
                  <a:cubicBezTo>
                    <a:pt x="2109" y="2855"/>
                    <a:pt x="2063" y="2763"/>
                    <a:pt x="2063" y="2717"/>
                  </a:cubicBezTo>
                  <a:cubicBezTo>
                    <a:pt x="1834" y="1892"/>
                    <a:pt x="1834" y="1067"/>
                    <a:pt x="1879" y="243"/>
                  </a:cubicBezTo>
                  <a:cubicBezTo>
                    <a:pt x="1879" y="69"/>
                    <a:pt x="1757" y="1"/>
                    <a:pt x="16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 name="Google Shape;6861;p42">
              <a:extLst>
                <a:ext uri="{FF2B5EF4-FFF2-40B4-BE49-F238E27FC236}">
                  <a16:creationId xmlns:a16="http://schemas.microsoft.com/office/drawing/2014/main" id="{C86C0907-1BD7-49E3-9309-D8C18E622687}"/>
                </a:ext>
              </a:extLst>
            </p:cNvPr>
            <p:cNvSpPr/>
            <p:nvPr/>
          </p:nvSpPr>
          <p:spPr>
            <a:xfrm>
              <a:off x="2822984" y="761922"/>
              <a:ext cx="38391" cy="50601"/>
            </a:xfrm>
            <a:custGeom>
              <a:avLst/>
              <a:gdLst/>
              <a:ahLst/>
              <a:cxnLst/>
              <a:rect l="l" t="t" r="r" b="b"/>
              <a:pathLst>
                <a:path w="2201" h="2901" extrusionOk="0">
                  <a:moveTo>
                    <a:pt x="704" y="1"/>
                  </a:moveTo>
                  <a:cubicBezTo>
                    <a:pt x="493" y="1"/>
                    <a:pt x="230" y="118"/>
                    <a:pt x="230" y="288"/>
                  </a:cubicBezTo>
                  <a:cubicBezTo>
                    <a:pt x="276" y="1067"/>
                    <a:pt x="276" y="1801"/>
                    <a:pt x="92" y="2580"/>
                  </a:cubicBezTo>
                  <a:cubicBezTo>
                    <a:pt x="92" y="2671"/>
                    <a:pt x="47" y="2809"/>
                    <a:pt x="1" y="2901"/>
                  </a:cubicBezTo>
                  <a:lnTo>
                    <a:pt x="2201" y="2901"/>
                  </a:lnTo>
                  <a:cubicBezTo>
                    <a:pt x="1742" y="2305"/>
                    <a:pt x="1422" y="1526"/>
                    <a:pt x="1192" y="792"/>
                  </a:cubicBezTo>
                  <a:cubicBezTo>
                    <a:pt x="1101" y="609"/>
                    <a:pt x="1055" y="380"/>
                    <a:pt x="963" y="151"/>
                  </a:cubicBezTo>
                  <a:cubicBezTo>
                    <a:pt x="946" y="46"/>
                    <a:pt x="835" y="1"/>
                    <a:pt x="7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 name="Google Shape;6862;p42">
              <a:extLst>
                <a:ext uri="{FF2B5EF4-FFF2-40B4-BE49-F238E27FC236}">
                  <a16:creationId xmlns:a16="http://schemas.microsoft.com/office/drawing/2014/main" id="{5C3E0275-1777-4E46-BDA3-01C245B35B20}"/>
                </a:ext>
              </a:extLst>
            </p:cNvPr>
            <p:cNvSpPr/>
            <p:nvPr/>
          </p:nvSpPr>
          <p:spPr>
            <a:xfrm>
              <a:off x="2887749" y="801900"/>
              <a:ext cx="18140" cy="10622"/>
            </a:xfrm>
            <a:custGeom>
              <a:avLst/>
              <a:gdLst/>
              <a:ahLst/>
              <a:cxnLst/>
              <a:rect l="l" t="t" r="r" b="b"/>
              <a:pathLst>
                <a:path w="1040" h="609" extrusionOk="0">
                  <a:moveTo>
                    <a:pt x="689" y="0"/>
                  </a:moveTo>
                  <a:cubicBezTo>
                    <a:pt x="518" y="0"/>
                    <a:pt x="314" y="69"/>
                    <a:pt x="229" y="196"/>
                  </a:cubicBezTo>
                  <a:cubicBezTo>
                    <a:pt x="183" y="334"/>
                    <a:pt x="92" y="471"/>
                    <a:pt x="0" y="609"/>
                  </a:cubicBezTo>
                  <a:lnTo>
                    <a:pt x="733" y="609"/>
                  </a:lnTo>
                  <a:cubicBezTo>
                    <a:pt x="825" y="517"/>
                    <a:pt x="871" y="379"/>
                    <a:pt x="917" y="288"/>
                  </a:cubicBezTo>
                  <a:cubicBezTo>
                    <a:pt x="1039" y="91"/>
                    <a:pt x="886" y="0"/>
                    <a:pt x="6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 name="Google Shape;6863;p42">
              <a:extLst>
                <a:ext uri="{FF2B5EF4-FFF2-40B4-BE49-F238E27FC236}">
                  <a16:creationId xmlns:a16="http://schemas.microsoft.com/office/drawing/2014/main" id="{1D9521E4-63F7-4F9D-B81D-38E0B8AA605D}"/>
                </a:ext>
              </a:extLst>
            </p:cNvPr>
            <p:cNvSpPr/>
            <p:nvPr/>
          </p:nvSpPr>
          <p:spPr>
            <a:xfrm>
              <a:off x="4433888" y="633615"/>
              <a:ext cx="116603" cy="71392"/>
            </a:xfrm>
            <a:custGeom>
              <a:avLst/>
              <a:gdLst/>
              <a:ahLst/>
              <a:cxnLst/>
              <a:rect l="l" t="t" r="r" b="b"/>
              <a:pathLst>
                <a:path w="6685" h="4093" extrusionOk="0">
                  <a:moveTo>
                    <a:pt x="4265" y="1"/>
                  </a:moveTo>
                  <a:cubicBezTo>
                    <a:pt x="4066" y="1"/>
                    <a:pt x="3824" y="125"/>
                    <a:pt x="3797" y="312"/>
                  </a:cubicBezTo>
                  <a:cubicBezTo>
                    <a:pt x="3660" y="816"/>
                    <a:pt x="3430" y="1411"/>
                    <a:pt x="3156" y="1961"/>
                  </a:cubicBezTo>
                  <a:cubicBezTo>
                    <a:pt x="2972" y="2328"/>
                    <a:pt x="2789" y="2741"/>
                    <a:pt x="2514" y="3061"/>
                  </a:cubicBezTo>
                  <a:cubicBezTo>
                    <a:pt x="2376" y="3245"/>
                    <a:pt x="2285" y="3336"/>
                    <a:pt x="2101" y="3474"/>
                  </a:cubicBezTo>
                  <a:cubicBezTo>
                    <a:pt x="2147" y="3474"/>
                    <a:pt x="1964" y="3520"/>
                    <a:pt x="2010" y="3520"/>
                  </a:cubicBezTo>
                  <a:lnTo>
                    <a:pt x="1872" y="3520"/>
                  </a:lnTo>
                  <a:cubicBezTo>
                    <a:pt x="1735" y="3520"/>
                    <a:pt x="1551" y="3428"/>
                    <a:pt x="1414" y="3290"/>
                  </a:cubicBezTo>
                  <a:cubicBezTo>
                    <a:pt x="1139" y="3016"/>
                    <a:pt x="956" y="2695"/>
                    <a:pt x="772" y="2374"/>
                  </a:cubicBezTo>
                  <a:cubicBezTo>
                    <a:pt x="733" y="2295"/>
                    <a:pt x="648" y="2261"/>
                    <a:pt x="551" y="2261"/>
                  </a:cubicBezTo>
                  <a:cubicBezTo>
                    <a:pt x="311" y="2261"/>
                    <a:pt x="0" y="2466"/>
                    <a:pt x="131" y="2695"/>
                  </a:cubicBezTo>
                  <a:cubicBezTo>
                    <a:pt x="406" y="3245"/>
                    <a:pt x="772" y="3840"/>
                    <a:pt x="1414" y="4024"/>
                  </a:cubicBezTo>
                  <a:cubicBezTo>
                    <a:pt x="1519" y="4055"/>
                    <a:pt x="1627" y="4070"/>
                    <a:pt x="1734" y="4070"/>
                  </a:cubicBezTo>
                  <a:cubicBezTo>
                    <a:pt x="2096" y="4070"/>
                    <a:pt x="2460" y="3904"/>
                    <a:pt x="2743" y="3657"/>
                  </a:cubicBezTo>
                  <a:cubicBezTo>
                    <a:pt x="3247" y="3245"/>
                    <a:pt x="3568" y="2695"/>
                    <a:pt x="3843" y="2099"/>
                  </a:cubicBezTo>
                  <a:cubicBezTo>
                    <a:pt x="3889" y="2328"/>
                    <a:pt x="3889" y="2557"/>
                    <a:pt x="3980" y="2786"/>
                  </a:cubicBezTo>
                  <a:cubicBezTo>
                    <a:pt x="4072" y="3199"/>
                    <a:pt x="4210" y="3657"/>
                    <a:pt x="4576" y="3886"/>
                  </a:cubicBezTo>
                  <a:cubicBezTo>
                    <a:pt x="4755" y="4032"/>
                    <a:pt x="4957" y="4092"/>
                    <a:pt x="5163" y="4092"/>
                  </a:cubicBezTo>
                  <a:cubicBezTo>
                    <a:pt x="5539" y="4092"/>
                    <a:pt x="5930" y="3894"/>
                    <a:pt x="6226" y="3657"/>
                  </a:cubicBezTo>
                  <a:cubicBezTo>
                    <a:pt x="6364" y="3565"/>
                    <a:pt x="6455" y="3474"/>
                    <a:pt x="6593" y="3336"/>
                  </a:cubicBezTo>
                  <a:cubicBezTo>
                    <a:pt x="6684" y="3199"/>
                    <a:pt x="6639" y="3061"/>
                    <a:pt x="6501" y="3016"/>
                  </a:cubicBezTo>
                  <a:cubicBezTo>
                    <a:pt x="6450" y="2990"/>
                    <a:pt x="6395" y="2979"/>
                    <a:pt x="6340" y="2979"/>
                  </a:cubicBezTo>
                  <a:cubicBezTo>
                    <a:pt x="6197" y="2979"/>
                    <a:pt x="6050" y="3054"/>
                    <a:pt x="5951" y="3153"/>
                  </a:cubicBezTo>
                  <a:cubicBezTo>
                    <a:pt x="5951" y="3153"/>
                    <a:pt x="5951" y="3199"/>
                    <a:pt x="5905" y="3199"/>
                  </a:cubicBezTo>
                  <a:cubicBezTo>
                    <a:pt x="5905" y="3199"/>
                    <a:pt x="5859" y="3245"/>
                    <a:pt x="5859" y="3245"/>
                  </a:cubicBezTo>
                  <a:cubicBezTo>
                    <a:pt x="5859" y="3290"/>
                    <a:pt x="5859" y="3290"/>
                    <a:pt x="5814" y="3290"/>
                  </a:cubicBezTo>
                  <a:cubicBezTo>
                    <a:pt x="5768" y="3336"/>
                    <a:pt x="5676" y="3382"/>
                    <a:pt x="5630" y="3428"/>
                  </a:cubicBezTo>
                  <a:cubicBezTo>
                    <a:pt x="5584" y="3474"/>
                    <a:pt x="5584" y="3474"/>
                    <a:pt x="5584" y="3474"/>
                  </a:cubicBezTo>
                  <a:lnTo>
                    <a:pt x="5539" y="3474"/>
                  </a:lnTo>
                  <a:cubicBezTo>
                    <a:pt x="5493" y="3520"/>
                    <a:pt x="5493" y="3520"/>
                    <a:pt x="5447" y="3520"/>
                  </a:cubicBezTo>
                  <a:cubicBezTo>
                    <a:pt x="5447" y="3520"/>
                    <a:pt x="5401" y="3520"/>
                    <a:pt x="5401" y="3565"/>
                  </a:cubicBezTo>
                  <a:lnTo>
                    <a:pt x="5310" y="3565"/>
                  </a:lnTo>
                  <a:cubicBezTo>
                    <a:pt x="5264" y="3565"/>
                    <a:pt x="5218" y="3565"/>
                    <a:pt x="5172" y="3520"/>
                  </a:cubicBezTo>
                  <a:cubicBezTo>
                    <a:pt x="4943" y="3336"/>
                    <a:pt x="4805" y="3016"/>
                    <a:pt x="4714" y="2695"/>
                  </a:cubicBezTo>
                  <a:cubicBezTo>
                    <a:pt x="4485" y="1916"/>
                    <a:pt x="4485" y="1045"/>
                    <a:pt x="4530" y="220"/>
                  </a:cubicBezTo>
                  <a:cubicBezTo>
                    <a:pt x="4530" y="66"/>
                    <a:pt x="4409" y="1"/>
                    <a:pt x="42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 name="Google Shape;6864;p42">
              <a:extLst>
                <a:ext uri="{FF2B5EF4-FFF2-40B4-BE49-F238E27FC236}">
                  <a16:creationId xmlns:a16="http://schemas.microsoft.com/office/drawing/2014/main" id="{1E4C09F1-498F-458F-8F27-36ECFBE679C1}"/>
                </a:ext>
              </a:extLst>
            </p:cNvPr>
            <p:cNvSpPr/>
            <p:nvPr/>
          </p:nvSpPr>
          <p:spPr>
            <a:xfrm>
              <a:off x="4239805" y="633458"/>
              <a:ext cx="118138" cy="71479"/>
            </a:xfrm>
            <a:custGeom>
              <a:avLst/>
              <a:gdLst/>
              <a:ahLst/>
              <a:cxnLst/>
              <a:rect l="l" t="t" r="r" b="b"/>
              <a:pathLst>
                <a:path w="6773" h="4098" extrusionOk="0">
                  <a:moveTo>
                    <a:pt x="2713" y="0"/>
                  </a:moveTo>
                  <a:cubicBezTo>
                    <a:pt x="2508" y="0"/>
                    <a:pt x="2275" y="127"/>
                    <a:pt x="2275" y="321"/>
                  </a:cubicBezTo>
                  <a:cubicBezTo>
                    <a:pt x="2275" y="1054"/>
                    <a:pt x="2275" y="1833"/>
                    <a:pt x="2138" y="2566"/>
                  </a:cubicBezTo>
                  <a:cubicBezTo>
                    <a:pt x="2046" y="2933"/>
                    <a:pt x="1954" y="3299"/>
                    <a:pt x="1679" y="3529"/>
                  </a:cubicBezTo>
                  <a:cubicBezTo>
                    <a:pt x="1725" y="3529"/>
                    <a:pt x="1588" y="3574"/>
                    <a:pt x="1679" y="3574"/>
                  </a:cubicBezTo>
                  <a:lnTo>
                    <a:pt x="1496" y="3574"/>
                  </a:lnTo>
                  <a:cubicBezTo>
                    <a:pt x="1358" y="3483"/>
                    <a:pt x="1358" y="3529"/>
                    <a:pt x="1267" y="3437"/>
                  </a:cubicBezTo>
                  <a:cubicBezTo>
                    <a:pt x="1175" y="3391"/>
                    <a:pt x="1129" y="3345"/>
                    <a:pt x="1038" y="3299"/>
                  </a:cubicBezTo>
                  <a:cubicBezTo>
                    <a:pt x="992" y="3254"/>
                    <a:pt x="992" y="3254"/>
                    <a:pt x="946" y="3208"/>
                  </a:cubicBezTo>
                  <a:cubicBezTo>
                    <a:pt x="946" y="3208"/>
                    <a:pt x="900" y="3162"/>
                    <a:pt x="900" y="3162"/>
                  </a:cubicBezTo>
                  <a:cubicBezTo>
                    <a:pt x="900" y="3162"/>
                    <a:pt x="854" y="3116"/>
                    <a:pt x="854" y="3116"/>
                  </a:cubicBezTo>
                  <a:cubicBezTo>
                    <a:pt x="791" y="3041"/>
                    <a:pt x="694" y="3010"/>
                    <a:pt x="591" y="3010"/>
                  </a:cubicBezTo>
                  <a:cubicBezTo>
                    <a:pt x="317" y="3010"/>
                    <a:pt x="1" y="3225"/>
                    <a:pt x="167" y="3391"/>
                  </a:cubicBezTo>
                  <a:cubicBezTo>
                    <a:pt x="396" y="3666"/>
                    <a:pt x="717" y="3941"/>
                    <a:pt x="1083" y="4033"/>
                  </a:cubicBezTo>
                  <a:cubicBezTo>
                    <a:pt x="1217" y="4077"/>
                    <a:pt x="1344" y="4098"/>
                    <a:pt x="1465" y="4098"/>
                  </a:cubicBezTo>
                  <a:cubicBezTo>
                    <a:pt x="2092" y="4098"/>
                    <a:pt x="2541" y="3548"/>
                    <a:pt x="2733" y="2933"/>
                  </a:cubicBezTo>
                  <a:cubicBezTo>
                    <a:pt x="2825" y="2658"/>
                    <a:pt x="2871" y="2383"/>
                    <a:pt x="2917" y="2108"/>
                  </a:cubicBezTo>
                  <a:cubicBezTo>
                    <a:pt x="2962" y="2200"/>
                    <a:pt x="3008" y="2291"/>
                    <a:pt x="3054" y="2383"/>
                  </a:cubicBezTo>
                  <a:cubicBezTo>
                    <a:pt x="3386" y="3130"/>
                    <a:pt x="3981" y="4065"/>
                    <a:pt x="4873" y="4065"/>
                  </a:cubicBezTo>
                  <a:cubicBezTo>
                    <a:pt x="4966" y="4065"/>
                    <a:pt x="5063" y="4054"/>
                    <a:pt x="5162" y="4033"/>
                  </a:cubicBezTo>
                  <a:cubicBezTo>
                    <a:pt x="5896" y="3895"/>
                    <a:pt x="6308" y="3208"/>
                    <a:pt x="6675" y="2612"/>
                  </a:cubicBezTo>
                  <a:cubicBezTo>
                    <a:pt x="6773" y="2416"/>
                    <a:pt x="6608" y="2324"/>
                    <a:pt x="6413" y="2324"/>
                  </a:cubicBezTo>
                  <a:cubicBezTo>
                    <a:pt x="6243" y="2324"/>
                    <a:pt x="6051" y="2393"/>
                    <a:pt x="5987" y="2520"/>
                  </a:cubicBezTo>
                  <a:cubicBezTo>
                    <a:pt x="5804" y="2795"/>
                    <a:pt x="5666" y="3070"/>
                    <a:pt x="5437" y="3299"/>
                  </a:cubicBezTo>
                  <a:cubicBezTo>
                    <a:pt x="5346" y="3345"/>
                    <a:pt x="5300" y="3437"/>
                    <a:pt x="5208" y="3483"/>
                  </a:cubicBezTo>
                  <a:cubicBezTo>
                    <a:pt x="5162" y="3529"/>
                    <a:pt x="5071" y="3529"/>
                    <a:pt x="5071" y="3529"/>
                  </a:cubicBezTo>
                  <a:cubicBezTo>
                    <a:pt x="5040" y="3529"/>
                    <a:pt x="5030" y="3549"/>
                    <a:pt x="4999" y="3549"/>
                  </a:cubicBezTo>
                  <a:cubicBezTo>
                    <a:pt x="4984" y="3549"/>
                    <a:pt x="4964" y="3544"/>
                    <a:pt x="4933" y="3529"/>
                  </a:cubicBezTo>
                  <a:cubicBezTo>
                    <a:pt x="4979" y="3529"/>
                    <a:pt x="4796" y="3483"/>
                    <a:pt x="4796" y="3483"/>
                  </a:cubicBezTo>
                  <a:cubicBezTo>
                    <a:pt x="4612" y="3391"/>
                    <a:pt x="4475" y="3254"/>
                    <a:pt x="4383" y="3116"/>
                  </a:cubicBezTo>
                  <a:cubicBezTo>
                    <a:pt x="3787" y="2475"/>
                    <a:pt x="3467" y="1650"/>
                    <a:pt x="3192" y="825"/>
                  </a:cubicBezTo>
                  <a:cubicBezTo>
                    <a:pt x="3100" y="596"/>
                    <a:pt x="3054" y="412"/>
                    <a:pt x="3008" y="183"/>
                  </a:cubicBezTo>
                  <a:cubicBezTo>
                    <a:pt x="2972" y="56"/>
                    <a:pt x="2849" y="0"/>
                    <a:pt x="27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 name="Google Shape;6865;p42">
              <a:extLst>
                <a:ext uri="{FF2B5EF4-FFF2-40B4-BE49-F238E27FC236}">
                  <a16:creationId xmlns:a16="http://schemas.microsoft.com/office/drawing/2014/main" id="{706CA5C3-8FC2-4E59-B33A-AA78C92824C4}"/>
                </a:ext>
              </a:extLst>
            </p:cNvPr>
            <p:cNvSpPr/>
            <p:nvPr/>
          </p:nvSpPr>
          <p:spPr>
            <a:xfrm>
              <a:off x="4046978" y="633615"/>
              <a:ext cx="116603" cy="71392"/>
            </a:xfrm>
            <a:custGeom>
              <a:avLst/>
              <a:gdLst/>
              <a:ahLst/>
              <a:cxnLst/>
              <a:rect l="l" t="t" r="r" b="b"/>
              <a:pathLst>
                <a:path w="6685" h="4093" extrusionOk="0">
                  <a:moveTo>
                    <a:pt x="4280" y="1"/>
                  </a:moveTo>
                  <a:cubicBezTo>
                    <a:pt x="4089" y="1"/>
                    <a:pt x="3851" y="125"/>
                    <a:pt x="3797" y="312"/>
                  </a:cubicBezTo>
                  <a:cubicBezTo>
                    <a:pt x="3660" y="816"/>
                    <a:pt x="3431" y="1411"/>
                    <a:pt x="3202" y="1961"/>
                  </a:cubicBezTo>
                  <a:cubicBezTo>
                    <a:pt x="3018" y="2328"/>
                    <a:pt x="2789" y="2741"/>
                    <a:pt x="2514" y="3061"/>
                  </a:cubicBezTo>
                  <a:cubicBezTo>
                    <a:pt x="2377" y="3245"/>
                    <a:pt x="2285" y="3336"/>
                    <a:pt x="2148" y="3474"/>
                  </a:cubicBezTo>
                  <a:cubicBezTo>
                    <a:pt x="2148" y="3474"/>
                    <a:pt x="2010" y="3520"/>
                    <a:pt x="2010" y="3520"/>
                  </a:cubicBezTo>
                  <a:lnTo>
                    <a:pt x="1918" y="3520"/>
                  </a:lnTo>
                  <a:cubicBezTo>
                    <a:pt x="1735" y="3520"/>
                    <a:pt x="1598" y="3428"/>
                    <a:pt x="1414" y="3290"/>
                  </a:cubicBezTo>
                  <a:cubicBezTo>
                    <a:pt x="1185" y="3016"/>
                    <a:pt x="956" y="2695"/>
                    <a:pt x="818" y="2374"/>
                  </a:cubicBezTo>
                  <a:cubicBezTo>
                    <a:pt x="766" y="2295"/>
                    <a:pt x="671" y="2261"/>
                    <a:pt x="567" y="2261"/>
                  </a:cubicBezTo>
                  <a:cubicBezTo>
                    <a:pt x="311" y="2261"/>
                    <a:pt x="0" y="2466"/>
                    <a:pt x="131" y="2695"/>
                  </a:cubicBezTo>
                  <a:cubicBezTo>
                    <a:pt x="406" y="3245"/>
                    <a:pt x="818" y="3840"/>
                    <a:pt x="1414" y="4024"/>
                  </a:cubicBezTo>
                  <a:cubicBezTo>
                    <a:pt x="1519" y="4055"/>
                    <a:pt x="1627" y="4070"/>
                    <a:pt x="1735" y="4070"/>
                  </a:cubicBezTo>
                  <a:cubicBezTo>
                    <a:pt x="2097" y="4070"/>
                    <a:pt x="2461" y="3904"/>
                    <a:pt x="2743" y="3657"/>
                  </a:cubicBezTo>
                  <a:cubicBezTo>
                    <a:pt x="3247" y="3245"/>
                    <a:pt x="3568" y="2695"/>
                    <a:pt x="3843" y="2099"/>
                  </a:cubicBezTo>
                  <a:cubicBezTo>
                    <a:pt x="3889" y="2328"/>
                    <a:pt x="3935" y="2557"/>
                    <a:pt x="3981" y="2786"/>
                  </a:cubicBezTo>
                  <a:cubicBezTo>
                    <a:pt x="4072" y="3199"/>
                    <a:pt x="4210" y="3657"/>
                    <a:pt x="4577" y="3886"/>
                  </a:cubicBezTo>
                  <a:cubicBezTo>
                    <a:pt x="4755" y="4032"/>
                    <a:pt x="4957" y="4092"/>
                    <a:pt x="5163" y="4092"/>
                  </a:cubicBezTo>
                  <a:cubicBezTo>
                    <a:pt x="5539" y="4092"/>
                    <a:pt x="5931" y="3894"/>
                    <a:pt x="6226" y="3657"/>
                  </a:cubicBezTo>
                  <a:cubicBezTo>
                    <a:pt x="6364" y="3565"/>
                    <a:pt x="6456" y="3474"/>
                    <a:pt x="6593" y="3336"/>
                  </a:cubicBezTo>
                  <a:cubicBezTo>
                    <a:pt x="6685" y="3199"/>
                    <a:pt x="6639" y="3061"/>
                    <a:pt x="6501" y="3016"/>
                  </a:cubicBezTo>
                  <a:cubicBezTo>
                    <a:pt x="6450" y="2990"/>
                    <a:pt x="6395" y="2979"/>
                    <a:pt x="6341" y="2979"/>
                  </a:cubicBezTo>
                  <a:cubicBezTo>
                    <a:pt x="6201" y="2979"/>
                    <a:pt x="6063" y="3054"/>
                    <a:pt x="5997" y="3153"/>
                  </a:cubicBezTo>
                  <a:cubicBezTo>
                    <a:pt x="5951" y="3153"/>
                    <a:pt x="5951" y="3199"/>
                    <a:pt x="5906" y="3199"/>
                  </a:cubicBezTo>
                  <a:cubicBezTo>
                    <a:pt x="5906" y="3199"/>
                    <a:pt x="5906" y="3245"/>
                    <a:pt x="5860" y="3245"/>
                  </a:cubicBezTo>
                  <a:cubicBezTo>
                    <a:pt x="5860" y="3290"/>
                    <a:pt x="5860" y="3290"/>
                    <a:pt x="5814" y="3290"/>
                  </a:cubicBezTo>
                  <a:cubicBezTo>
                    <a:pt x="5768" y="3336"/>
                    <a:pt x="5676" y="3382"/>
                    <a:pt x="5631" y="3428"/>
                  </a:cubicBezTo>
                  <a:cubicBezTo>
                    <a:pt x="5585" y="3474"/>
                    <a:pt x="5585" y="3474"/>
                    <a:pt x="5585" y="3474"/>
                  </a:cubicBezTo>
                  <a:lnTo>
                    <a:pt x="5539" y="3474"/>
                  </a:lnTo>
                  <a:cubicBezTo>
                    <a:pt x="5539" y="3520"/>
                    <a:pt x="5493" y="3520"/>
                    <a:pt x="5447" y="3520"/>
                  </a:cubicBezTo>
                  <a:cubicBezTo>
                    <a:pt x="5447" y="3520"/>
                    <a:pt x="5401" y="3520"/>
                    <a:pt x="5401" y="3565"/>
                  </a:cubicBezTo>
                  <a:lnTo>
                    <a:pt x="5310" y="3565"/>
                  </a:lnTo>
                  <a:cubicBezTo>
                    <a:pt x="5264" y="3565"/>
                    <a:pt x="5218" y="3565"/>
                    <a:pt x="5172" y="3520"/>
                  </a:cubicBezTo>
                  <a:cubicBezTo>
                    <a:pt x="4943" y="3336"/>
                    <a:pt x="4806" y="3016"/>
                    <a:pt x="4714" y="2695"/>
                  </a:cubicBezTo>
                  <a:cubicBezTo>
                    <a:pt x="4531" y="1916"/>
                    <a:pt x="4531" y="1045"/>
                    <a:pt x="4531" y="220"/>
                  </a:cubicBezTo>
                  <a:cubicBezTo>
                    <a:pt x="4531" y="66"/>
                    <a:pt x="4418" y="1"/>
                    <a:pt x="42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 name="Google Shape;6866;p42">
              <a:extLst>
                <a:ext uri="{FF2B5EF4-FFF2-40B4-BE49-F238E27FC236}">
                  <a16:creationId xmlns:a16="http://schemas.microsoft.com/office/drawing/2014/main" id="{6E39B0D5-9448-4B77-8B12-6D8A4FE55BD4}"/>
                </a:ext>
              </a:extLst>
            </p:cNvPr>
            <p:cNvSpPr/>
            <p:nvPr/>
          </p:nvSpPr>
          <p:spPr>
            <a:xfrm>
              <a:off x="3852878" y="633458"/>
              <a:ext cx="118173" cy="71479"/>
            </a:xfrm>
            <a:custGeom>
              <a:avLst/>
              <a:gdLst/>
              <a:ahLst/>
              <a:cxnLst/>
              <a:rect l="l" t="t" r="r" b="b"/>
              <a:pathLst>
                <a:path w="6775" h="4098" extrusionOk="0">
                  <a:moveTo>
                    <a:pt x="2715" y="0"/>
                  </a:moveTo>
                  <a:cubicBezTo>
                    <a:pt x="2509" y="0"/>
                    <a:pt x="2276" y="127"/>
                    <a:pt x="2276" y="321"/>
                  </a:cubicBezTo>
                  <a:cubicBezTo>
                    <a:pt x="2276" y="1054"/>
                    <a:pt x="2276" y="1833"/>
                    <a:pt x="2139" y="2566"/>
                  </a:cubicBezTo>
                  <a:cubicBezTo>
                    <a:pt x="2047" y="2933"/>
                    <a:pt x="1956" y="3299"/>
                    <a:pt x="1726" y="3529"/>
                  </a:cubicBezTo>
                  <a:cubicBezTo>
                    <a:pt x="1726" y="3529"/>
                    <a:pt x="1635" y="3574"/>
                    <a:pt x="1681" y="3574"/>
                  </a:cubicBezTo>
                  <a:lnTo>
                    <a:pt x="1497" y="3574"/>
                  </a:lnTo>
                  <a:cubicBezTo>
                    <a:pt x="1360" y="3483"/>
                    <a:pt x="1406" y="3529"/>
                    <a:pt x="1268" y="3437"/>
                  </a:cubicBezTo>
                  <a:cubicBezTo>
                    <a:pt x="1222" y="3391"/>
                    <a:pt x="1131" y="3345"/>
                    <a:pt x="1039" y="3299"/>
                  </a:cubicBezTo>
                  <a:cubicBezTo>
                    <a:pt x="1039" y="3254"/>
                    <a:pt x="993" y="3254"/>
                    <a:pt x="947" y="3208"/>
                  </a:cubicBezTo>
                  <a:cubicBezTo>
                    <a:pt x="947" y="3208"/>
                    <a:pt x="947" y="3162"/>
                    <a:pt x="901" y="3162"/>
                  </a:cubicBezTo>
                  <a:cubicBezTo>
                    <a:pt x="901" y="3162"/>
                    <a:pt x="856" y="3116"/>
                    <a:pt x="856" y="3116"/>
                  </a:cubicBezTo>
                  <a:cubicBezTo>
                    <a:pt x="794" y="3042"/>
                    <a:pt x="698" y="3011"/>
                    <a:pt x="597" y="3011"/>
                  </a:cubicBezTo>
                  <a:cubicBezTo>
                    <a:pt x="322" y="3011"/>
                    <a:pt x="1" y="3236"/>
                    <a:pt x="168" y="3437"/>
                  </a:cubicBezTo>
                  <a:cubicBezTo>
                    <a:pt x="443" y="3666"/>
                    <a:pt x="764" y="3941"/>
                    <a:pt x="1085" y="4033"/>
                  </a:cubicBezTo>
                  <a:cubicBezTo>
                    <a:pt x="1218" y="4077"/>
                    <a:pt x="1347" y="4098"/>
                    <a:pt x="1470" y="4098"/>
                  </a:cubicBezTo>
                  <a:cubicBezTo>
                    <a:pt x="2106" y="4098"/>
                    <a:pt x="2588" y="3548"/>
                    <a:pt x="2780" y="2933"/>
                  </a:cubicBezTo>
                  <a:cubicBezTo>
                    <a:pt x="2826" y="2658"/>
                    <a:pt x="2872" y="2383"/>
                    <a:pt x="2918" y="2108"/>
                  </a:cubicBezTo>
                  <a:cubicBezTo>
                    <a:pt x="2964" y="2200"/>
                    <a:pt x="3010" y="2291"/>
                    <a:pt x="3055" y="2383"/>
                  </a:cubicBezTo>
                  <a:cubicBezTo>
                    <a:pt x="3429" y="3130"/>
                    <a:pt x="3990" y="4065"/>
                    <a:pt x="4876" y="4065"/>
                  </a:cubicBezTo>
                  <a:cubicBezTo>
                    <a:pt x="4968" y="4065"/>
                    <a:pt x="5064" y="4054"/>
                    <a:pt x="5164" y="4033"/>
                  </a:cubicBezTo>
                  <a:cubicBezTo>
                    <a:pt x="5897" y="3895"/>
                    <a:pt x="6355" y="3208"/>
                    <a:pt x="6676" y="2612"/>
                  </a:cubicBezTo>
                  <a:cubicBezTo>
                    <a:pt x="6774" y="2416"/>
                    <a:pt x="6609" y="2324"/>
                    <a:pt x="6414" y="2324"/>
                  </a:cubicBezTo>
                  <a:cubicBezTo>
                    <a:pt x="6245" y="2324"/>
                    <a:pt x="6052" y="2393"/>
                    <a:pt x="5989" y="2520"/>
                  </a:cubicBezTo>
                  <a:cubicBezTo>
                    <a:pt x="5851" y="2795"/>
                    <a:pt x="5668" y="3070"/>
                    <a:pt x="5439" y="3299"/>
                  </a:cubicBezTo>
                  <a:cubicBezTo>
                    <a:pt x="5393" y="3345"/>
                    <a:pt x="5301" y="3437"/>
                    <a:pt x="5209" y="3483"/>
                  </a:cubicBezTo>
                  <a:cubicBezTo>
                    <a:pt x="5164" y="3529"/>
                    <a:pt x="5118" y="3529"/>
                    <a:pt x="5072" y="3529"/>
                  </a:cubicBezTo>
                  <a:cubicBezTo>
                    <a:pt x="5072" y="3529"/>
                    <a:pt x="5052" y="3549"/>
                    <a:pt x="5011" y="3549"/>
                  </a:cubicBezTo>
                  <a:cubicBezTo>
                    <a:pt x="4990" y="3549"/>
                    <a:pt x="4965" y="3544"/>
                    <a:pt x="4934" y="3529"/>
                  </a:cubicBezTo>
                  <a:cubicBezTo>
                    <a:pt x="4980" y="3529"/>
                    <a:pt x="4797" y="3483"/>
                    <a:pt x="4797" y="3483"/>
                  </a:cubicBezTo>
                  <a:cubicBezTo>
                    <a:pt x="4659" y="3391"/>
                    <a:pt x="4522" y="3254"/>
                    <a:pt x="4385" y="3116"/>
                  </a:cubicBezTo>
                  <a:cubicBezTo>
                    <a:pt x="3835" y="2475"/>
                    <a:pt x="3468" y="1650"/>
                    <a:pt x="3193" y="825"/>
                  </a:cubicBezTo>
                  <a:cubicBezTo>
                    <a:pt x="3147" y="596"/>
                    <a:pt x="3055" y="412"/>
                    <a:pt x="3010" y="183"/>
                  </a:cubicBezTo>
                  <a:cubicBezTo>
                    <a:pt x="2973" y="56"/>
                    <a:pt x="2850" y="0"/>
                    <a:pt x="27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3" name="Google Shape;6867;p42">
              <a:extLst>
                <a:ext uri="{FF2B5EF4-FFF2-40B4-BE49-F238E27FC236}">
                  <a16:creationId xmlns:a16="http://schemas.microsoft.com/office/drawing/2014/main" id="{F240B0BE-C9A0-4AE0-96B9-494A385A6F19}"/>
                </a:ext>
              </a:extLst>
            </p:cNvPr>
            <p:cNvSpPr/>
            <p:nvPr/>
          </p:nvSpPr>
          <p:spPr>
            <a:xfrm>
              <a:off x="3660871" y="633615"/>
              <a:ext cx="116603" cy="71392"/>
            </a:xfrm>
            <a:custGeom>
              <a:avLst/>
              <a:gdLst/>
              <a:ahLst/>
              <a:cxnLst/>
              <a:rect l="l" t="t" r="r" b="b"/>
              <a:pathLst>
                <a:path w="6685" h="4093" extrusionOk="0">
                  <a:moveTo>
                    <a:pt x="4234" y="1"/>
                  </a:moveTo>
                  <a:cubicBezTo>
                    <a:pt x="4043" y="1"/>
                    <a:pt x="3805" y="125"/>
                    <a:pt x="3752" y="312"/>
                  </a:cubicBezTo>
                  <a:cubicBezTo>
                    <a:pt x="3614" y="816"/>
                    <a:pt x="3385" y="1411"/>
                    <a:pt x="3156" y="1961"/>
                  </a:cubicBezTo>
                  <a:cubicBezTo>
                    <a:pt x="2973" y="2328"/>
                    <a:pt x="2743" y="2741"/>
                    <a:pt x="2468" y="3061"/>
                  </a:cubicBezTo>
                  <a:cubicBezTo>
                    <a:pt x="2377" y="3245"/>
                    <a:pt x="2239" y="3336"/>
                    <a:pt x="2102" y="3474"/>
                  </a:cubicBezTo>
                  <a:cubicBezTo>
                    <a:pt x="2102" y="3474"/>
                    <a:pt x="1964" y="3520"/>
                    <a:pt x="2010" y="3520"/>
                  </a:cubicBezTo>
                  <a:lnTo>
                    <a:pt x="1873" y="3520"/>
                  </a:lnTo>
                  <a:cubicBezTo>
                    <a:pt x="1735" y="3520"/>
                    <a:pt x="1552" y="3428"/>
                    <a:pt x="1414" y="3290"/>
                  </a:cubicBezTo>
                  <a:cubicBezTo>
                    <a:pt x="1139" y="3016"/>
                    <a:pt x="956" y="2695"/>
                    <a:pt x="773" y="2374"/>
                  </a:cubicBezTo>
                  <a:cubicBezTo>
                    <a:pt x="733" y="2295"/>
                    <a:pt x="648" y="2261"/>
                    <a:pt x="551" y="2261"/>
                  </a:cubicBezTo>
                  <a:cubicBezTo>
                    <a:pt x="311" y="2261"/>
                    <a:pt x="1" y="2466"/>
                    <a:pt x="131" y="2695"/>
                  </a:cubicBezTo>
                  <a:cubicBezTo>
                    <a:pt x="406" y="3245"/>
                    <a:pt x="773" y="3840"/>
                    <a:pt x="1369" y="4024"/>
                  </a:cubicBezTo>
                  <a:cubicBezTo>
                    <a:pt x="1474" y="4055"/>
                    <a:pt x="1584" y="4070"/>
                    <a:pt x="1695" y="4070"/>
                  </a:cubicBezTo>
                  <a:cubicBezTo>
                    <a:pt x="2069" y="4070"/>
                    <a:pt x="2461" y="3904"/>
                    <a:pt x="2743" y="3657"/>
                  </a:cubicBezTo>
                  <a:cubicBezTo>
                    <a:pt x="3202" y="3245"/>
                    <a:pt x="3568" y="2695"/>
                    <a:pt x="3843" y="2099"/>
                  </a:cubicBezTo>
                  <a:cubicBezTo>
                    <a:pt x="3843" y="2328"/>
                    <a:pt x="3889" y="2557"/>
                    <a:pt x="3935" y="2786"/>
                  </a:cubicBezTo>
                  <a:cubicBezTo>
                    <a:pt x="4027" y="3199"/>
                    <a:pt x="4210" y="3657"/>
                    <a:pt x="4531" y="3886"/>
                  </a:cubicBezTo>
                  <a:cubicBezTo>
                    <a:pt x="4709" y="4032"/>
                    <a:pt x="4911" y="4092"/>
                    <a:pt x="5118" y="4092"/>
                  </a:cubicBezTo>
                  <a:cubicBezTo>
                    <a:pt x="5493" y="4092"/>
                    <a:pt x="5885" y="3894"/>
                    <a:pt x="6181" y="3657"/>
                  </a:cubicBezTo>
                  <a:cubicBezTo>
                    <a:pt x="6318" y="3565"/>
                    <a:pt x="6456" y="3474"/>
                    <a:pt x="6547" y="3336"/>
                  </a:cubicBezTo>
                  <a:cubicBezTo>
                    <a:pt x="6685" y="3199"/>
                    <a:pt x="6593" y="3061"/>
                    <a:pt x="6456" y="3016"/>
                  </a:cubicBezTo>
                  <a:cubicBezTo>
                    <a:pt x="6404" y="2990"/>
                    <a:pt x="6350" y="2979"/>
                    <a:pt x="6295" y="2979"/>
                  </a:cubicBezTo>
                  <a:cubicBezTo>
                    <a:pt x="6155" y="2979"/>
                    <a:pt x="6018" y="3054"/>
                    <a:pt x="5952" y="3153"/>
                  </a:cubicBezTo>
                  <a:cubicBezTo>
                    <a:pt x="5952" y="3153"/>
                    <a:pt x="5906" y="3199"/>
                    <a:pt x="5906" y="3199"/>
                  </a:cubicBezTo>
                  <a:cubicBezTo>
                    <a:pt x="5860" y="3199"/>
                    <a:pt x="5860" y="3245"/>
                    <a:pt x="5814" y="3245"/>
                  </a:cubicBezTo>
                  <a:cubicBezTo>
                    <a:pt x="5814" y="3290"/>
                    <a:pt x="5814" y="3290"/>
                    <a:pt x="5814" y="3290"/>
                  </a:cubicBezTo>
                  <a:cubicBezTo>
                    <a:pt x="5722" y="3336"/>
                    <a:pt x="5677" y="3382"/>
                    <a:pt x="5585" y="3428"/>
                  </a:cubicBezTo>
                  <a:cubicBezTo>
                    <a:pt x="5585" y="3474"/>
                    <a:pt x="5539" y="3474"/>
                    <a:pt x="5539" y="3474"/>
                  </a:cubicBezTo>
                  <a:cubicBezTo>
                    <a:pt x="5493" y="3520"/>
                    <a:pt x="5447" y="3520"/>
                    <a:pt x="5402" y="3520"/>
                  </a:cubicBezTo>
                  <a:cubicBezTo>
                    <a:pt x="5402" y="3520"/>
                    <a:pt x="5402" y="3520"/>
                    <a:pt x="5356" y="3565"/>
                  </a:cubicBezTo>
                  <a:lnTo>
                    <a:pt x="5264" y="3565"/>
                  </a:lnTo>
                  <a:cubicBezTo>
                    <a:pt x="5218" y="3565"/>
                    <a:pt x="5172" y="3565"/>
                    <a:pt x="5127" y="3520"/>
                  </a:cubicBezTo>
                  <a:cubicBezTo>
                    <a:pt x="4897" y="3336"/>
                    <a:pt x="4760" y="3016"/>
                    <a:pt x="4714" y="2695"/>
                  </a:cubicBezTo>
                  <a:cubicBezTo>
                    <a:pt x="4485" y="1916"/>
                    <a:pt x="4485" y="1045"/>
                    <a:pt x="4485" y="220"/>
                  </a:cubicBezTo>
                  <a:cubicBezTo>
                    <a:pt x="4485" y="66"/>
                    <a:pt x="4372" y="1"/>
                    <a:pt x="42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 name="Google Shape;6868;p42">
              <a:extLst>
                <a:ext uri="{FF2B5EF4-FFF2-40B4-BE49-F238E27FC236}">
                  <a16:creationId xmlns:a16="http://schemas.microsoft.com/office/drawing/2014/main" id="{7305EB4D-A268-431C-8F57-60A62CEE7C61}"/>
                </a:ext>
              </a:extLst>
            </p:cNvPr>
            <p:cNvSpPr/>
            <p:nvPr/>
          </p:nvSpPr>
          <p:spPr>
            <a:xfrm>
              <a:off x="3466212" y="633458"/>
              <a:ext cx="117929" cy="71479"/>
            </a:xfrm>
            <a:custGeom>
              <a:avLst/>
              <a:gdLst/>
              <a:ahLst/>
              <a:cxnLst/>
              <a:rect l="l" t="t" r="r" b="b"/>
              <a:pathLst>
                <a:path w="6761" h="4098" extrusionOk="0">
                  <a:moveTo>
                    <a:pt x="2701" y="0"/>
                  </a:moveTo>
                  <a:cubicBezTo>
                    <a:pt x="2496" y="0"/>
                    <a:pt x="2263" y="127"/>
                    <a:pt x="2263" y="321"/>
                  </a:cubicBezTo>
                  <a:cubicBezTo>
                    <a:pt x="2263" y="1054"/>
                    <a:pt x="2263" y="1833"/>
                    <a:pt x="2125" y="2566"/>
                  </a:cubicBezTo>
                  <a:cubicBezTo>
                    <a:pt x="2079" y="2933"/>
                    <a:pt x="1942" y="3299"/>
                    <a:pt x="1713" y="3529"/>
                  </a:cubicBezTo>
                  <a:cubicBezTo>
                    <a:pt x="1758" y="3529"/>
                    <a:pt x="1621" y="3574"/>
                    <a:pt x="1667" y="3574"/>
                  </a:cubicBezTo>
                  <a:lnTo>
                    <a:pt x="1529" y="3574"/>
                  </a:lnTo>
                  <a:cubicBezTo>
                    <a:pt x="1346" y="3483"/>
                    <a:pt x="1392" y="3529"/>
                    <a:pt x="1300" y="3437"/>
                  </a:cubicBezTo>
                  <a:cubicBezTo>
                    <a:pt x="1209" y="3391"/>
                    <a:pt x="1117" y="3345"/>
                    <a:pt x="1071" y="3299"/>
                  </a:cubicBezTo>
                  <a:cubicBezTo>
                    <a:pt x="1025" y="3254"/>
                    <a:pt x="979" y="3254"/>
                    <a:pt x="934" y="3208"/>
                  </a:cubicBezTo>
                  <a:cubicBezTo>
                    <a:pt x="934" y="3208"/>
                    <a:pt x="934" y="3162"/>
                    <a:pt x="934" y="3162"/>
                  </a:cubicBezTo>
                  <a:cubicBezTo>
                    <a:pt x="888" y="3162"/>
                    <a:pt x="888" y="3116"/>
                    <a:pt x="842" y="3116"/>
                  </a:cubicBezTo>
                  <a:cubicBezTo>
                    <a:pt x="779" y="3041"/>
                    <a:pt x="682" y="3010"/>
                    <a:pt x="579" y="3010"/>
                  </a:cubicBezTo>
                  <a:cubicBezTo>
                    <a:pt x="308" y="3010"/>
                    <a:pt x="1" y="3225"/>
                    <a:pt x="200" y="3391"/>
                  </a:cubicBezTo>
                  <a:cubicBezTo>
                    <a:pt x="429" y="3666"/>
                    <a:pt x="750" y="3941"/>
                    <a:pt x="1071" y="4033"/>
                  </a:cubicBezTo>
                  <a:cubicBezTo>
                    <a:pt x="1212" y="4077"/>
                    <a:pt x="1346" y="4098"/>
                    <a:pt x="1472" y="4098"/>
                  </a:cubicBezTo>
                  <a:cubicBezTo>
                    <a:pt x="2125" y="4098"/>
                    <a:pt x="2575" y="3548"/>
                    <a:pt x="2767" y="2933"/>
                  </a:cubicBezTo>
                  <a:cubicBezTo>
                    <a:pt x="2858" y="2658"/>
                    <a:pt x="2904" y="2383"/>
                    <a:pt x="2904" y="2108"/>
                  </a:cubicBezTo>
                  <a:cubicBezTo>
                    <a:pt x="2950" y="2200"/>
                    <a:pt x="2996" y="2291"/>
                    <a:pt x="3042" y="2383"/>
                  </a:cubicBezTo>
                  <a:cubicBezTo>
                    <a:pt x="3415" y="3130"/>
                    <a:pt x="3977" y="4065"/>
                    <a:pt x="4862" y="4065"/>
                  </a:cubicBezTo>
                  <a:cubicBezTo>
                    <a:pt x="4954" y="4065"/>
                    <a:pt x="5050" y="4054"/>
                    <a:pt x="5150" y="4033"/>
                  </a:cubicBezTo>
                  <a:cubicBezTo>
                    <a:pt x="5883" y="3895"/>
                    <a:pt x="6341" y="3208"/>
                    <a:pt x="6662" y="2612"/>
                  </a:cubicBezTo>
                  <a:cubicBezTo>
                    <a:pt x="6761" y="2416"/>
                    <a:pt x="6596" y="2324"/>
                    <a:pt x="6400" y="2324"/>
                  </a:cubicBezTo>
                  <a:cubicBezTo>
                    <a:pt x="6231" y="2324"/>
                    <a:pt x="6039" y="2393"/>
                    <a:pt x="5975" y="2520"/>
                  </a:cubicBezTo>
                  <a:cubicBezTo>
                    <a:pt x="5837" y="2795"/>
                    <a:pt x="5654" y="3070"/>
                    <a:pt x="5425" y="3299"/>
                  </a:cubicBezTo>
                  <a:cubicBezTo>
                    <a:pt x="5379" y="3345"/>
                    <a:pt x="5287" y="3437"/>
                    <a:pt x="5196" y="3483"/>
                  </a:cubicBezTo>
                  <a:cubicBezTo>
                    <a:pt x="5150" y="3529"/>
                    <a:pt x="5104" y="3529"/>
                    <a:pt x="5104" y="3529"/>
                  </a:cubicBezTo>
                  <a:cubicBezTo>
                    <a:pt x="5074" y="3529"/>
                    <a:pt x="5043" y="3549"/>
                    <a:pt x="4999" y="3549"/>
                  </a:cubicBezTo>
                  <a:cubicBezTo>
                    <a:pt x="4977" y="3549"/>
                    <a:pt x="4951" y="3544"/>
                    <a:pt x="4921" y="3529"/>
                  </a:cubicBezTo>
                  <a:cubicBezTo>
                    <a:pt x="4967" y="3529"/>
                    <a:pt x="4783" y="3483"/>
                    <a:pt x="4783" y="3483"/>
                  </a:cubicBezTo>
                  <a:cubicBezTo>
                    <a:pt x="4646" y="3391"/>
                    <a:pt x="4508" y="3254"/>
                    <a:pt x="4371" y="3116"/>
                  </a:cubicBezTo>
                  <a:cubicBezTo>
                    <a:pt x="3821" y="2475"/>
                    <a:pt x="3500" y="1650"/>
                    <a:pt x="3225" y="825"/>
                  </a:cubicBezTo>
                  <a:cubicBezTo>
                    <a:pt x="3133" y="596"/>
                    <a:pt x="3042" y="412"/>
                    <a:pt x="2996" y="183"/>
                  </a:cubicBezTo>
                  <a:cubicBezTo>
                    <a:pt x="2959" y="56"/>
                    <a:pt x="2836" y="0"/>
                    <a:pt x="27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 name="Google Shape;6869;p42">
              <a:extLst>
                <a:ext uri="{FF2B5EF4-FFF2-40B4-BE49-F238E27FC236}">
                  <a16:creationId xmlns:a16="http://schemas.microsoft.com/office/drawing/2014/main" id="{E54D2044-845C-473E-A9A0-83F00A2E0113}"/>
                </a:ext>
              </a:extLst>
            </p:cNvPr>
            <p:cNvSpPr/>
            <p:nvPr/>
          </p:nvSpPr>
          <p:spPr>
            <a:xfrm>
              <a:off x="3274031" y="618841"/>
              <a:ext cx="116551" cy="71008"/>
            </a:xfrm>
            <a:custGeom>
              <a:avLst/>
              <a:gdLst/>
              <a:ahLst/>
              <a:cxnLst/>
              <a:rect l="l" t="t" r="r" b="b"/>
              <a:pathLst>
                <a:path w="6682" h="4071" extrusionOk="0">
                  <a:moveTo>
                    <a:pt x="4248" y="0"/>
                  </a:moveTo>
                  <a:cubicBezTo>
                    <a:pt x="4054" y="0"/>
                    <a:pt x="3801" y="129"/>
                    <a:pt x="3748" y="288"/>
                  </a:cubicBezTo>
                  <a:cubicBezTo>
                    <a:pt x="3610" y="792"/>
                    <a:pt x="3427" y="1388"/>
                    <a:pt x="3152" y="1938"/>
                  </a:cubicBezTo>
                  <a:cubicBezTo>
                    <a:pt x="2969" y="2304"/>
                    <a:pt x="2786" y="2717"/>
                    <a:pt x="2511" y="3083"/>
                  </a:cubicBezTo>
                  <a:cubicBezTo>
                    <a:pt x="2373" y="3221"/>
                    <a:pt x="2281" y="3358"/>
                    <a:pt x="2098" y="3450"/>
                  </a:cubicBezTo>
                  <a:cubicBezTo>
                    <a:pt x="2098" y="3450"/>
                    <a:pt x="1961" y="3496"/>
                    <a:pt x="2006" y="3496"/>
                  </a:cubicBezTo>
                  <a:lnTo>
                    <a:pt x="1961" y="3496"/>
                  </a:lnTo>
                  <a:cubicBezTo>
                    <a:pt x="1915" y="3542"/>
                    <a:pt x="1869" y="3542"/>
                    <a:pt x="1869" y="3542"/>
                  </a:cubicBezTo>
                  <a:cubicBezTo>
                    <a:pt x="1731" y="3496"/>
                    <a:pt x="1548" y="3404"/>
                    <a:pt x="1411" y="3267"/>
                  </a:cubicBezTo>
                  <a:cubicBezTo>
                    <a:pt x="1136" y="3038"/>
                    <a:pt x="952" y="2717"/>
                    <a:pt x="769" y="2396"/>
                  </a:cubicBezTo>
                  <a:cubicBezTo>
                    <a:pt x="727" y="2312"/>
                    <a:pt x="633" y="2275"/>
                    <a:pt x="528" y="2275"/>
                  </a:cubicBezTo>
                  <a:cubicBezTo>
                    <a:pt x="292" y="2275"/>
                    <a:pt x="0" y="2463"/>
                    <a:pt x="127" y="2717"/>
                  </a:cubicBezTo>
                  <a:cubicBezTo>
                    <a:pt x="402" y="3221"/>
                    <a:pt x="769" y="3817"/>
                    <a:pt x="1365" y="4000"/>
                  </a:cubicBezTo>
                  <a:cubicBezTo>
                    <a:pt x="1480" y="4032"/>
                    <a:pt x="1596" y="4046"/>
                    <a:pt x="1710" y="4046"/>
                  </a:cubicBezTo>
                  <a:cubicBezTo>
                    <a:pt x="2093" y="4046"/>
                    <a:pt x="2457" y="3881"/>
                    <a:pt x="2740" y="3633"/>
                  </a:cubicBezTo>
                  <a:cubicBezTo>
                    <a:pt x="3198" y="3221"/>
                    <a:pt x="3565" y="2671"/>
                    <a:pt x="3840" y="2075"/>
                  </a:cubicBezTo>
                  <a:cubicBezTo>
                    <a:pt x="3840" y="2304"/>
                    <a:pt x="3885" y="2533"/>
                    <a:pt x="3931" y="2808"/>
                  </a:cubicBezTo>
                  <a:cubicBezTo>
                    <a:pt x="4023" y="3175"/>
                    <a:pt x="4206" y="3633"/>
                    <a:pt x="4527" y="3863"/>
                  </a:cubicBezTo>
                  <a:cubicBezTo>
                    <a:pt x="4709" y="4011"/>
                    <a:pt x="4921" y="4071"/>
                    <a:pt x="5138" y="4071"/>
                  </a:cubicBezTo>
                  <a:cubicBezTo>
                    <a:pt x="5524" y="4071"/>
                    <a:pt x="5930" y="3884"/>
                    <a:pt x="6223" y="3679"/>
                  </a:cubicBezTo>
                  <a:cubicBezTo>
                    <a:pt x="6314" y="3542"/>
                    <a:pt x="6452" y="3450"/>
                    <a:pt x="6544" y="3313"/>
                  </a:cubicBezTo>
                  <a:cubicBezTo>
                    <a:pt x="6681" y="3221"/>
                    <a:pt x="6635" y="3038"/>
                    <a:pt x="6452" y="2992"/>
                  </a:cubicBezTo>
                  <a:cubicBezTo>
                    <a:pt x="6418" y="2980"/>
                    <a:pt x="6377" y="2975"/>
                    <a:pt x="6335" y="2975"/>
                  </a:cubicBezTo>
                  <a:cubicBezTo>
                    <a:pt x="6206" y="2975"/>
                    <a:pt x="6051" y="3026"/>
                    <a:pt x="5948" y="3129"/>
                  </a:cubicBezTo>
                  <a:cubicBezTo>
                    <a:pt x="5948" y="3129"/>
                    <a:pt x="5902" y="3175"/>
                    <a:pt x="5902" y="3175"/>
                  </a:cubicBezTo>
                  <a:cubicBezTo>
                    <a:pt x="5902" y="3221"/>
                    <a:pt x="5856" y="3221"/>
                    <a:pt x="5856" y="3267"/>
                  </a:cubicBezTo>
                  <a:lnTo>
                    <a:pt x="5810" y="3267"/>
                  </a:lnTo>
                  <a:cubicBezTo>
                    <a:pt x="5719" y="3313"/>
                    <a:pt x="5673" y="3404"/>
                    <a:pt x="5581" y="3450"/>
                  </a:cubicBezTo>
                  <a:cubicBezTo>
                    <a:pt x="5535" y="3450"/>
                    <a:pt x="5535" y="3450"/>
                    <a:pt x="5535" y="3496"/>
                  </a:cubicBezTo>
                  <a:cubicBezTo>
                    <a:pt x="5490" y="3496"/>
                    <a:pt x="5444" y="3496"/>
                    <a:pt x="5444" y="3542"/>
                  </a:cubicBezTo>
                  <a:lnTo>
                    <a:pt x="5306" y="3542"/>
                  </a:lnTo>
                  <a:cubicBezTo>
                    <a:pt x="5215" y="3542"/>
                    <a:pt x="5215" y="3542"/>
                    <a:pt x="5123" y="3496"/>
                  </a:cubicBezTo>
                  <a:cubicBezTo>
                    <a:pt x="4940" y="3358"/>
                    <a:pt x="4802" y="2992"/>
                    <a:pt x="4710" y="2717"/>
                  </a:cubicBezTo>
                  <a:cubicBezTo>
                    <a:pt x="4481" y="1892"/>
                    <a:pt x="4481" y="1067"/>
                    <a:pt x="4481" y="242"/>
                  </a:cubicBezTo>
                  <a:cubicBezTo>
                    <a:pt x="4501" y="68"/>
                    <a:pt x="4390" y="0"/>
                    <a:pt x="42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6" name="Google Shape;6870;p42">
              <a:extLst>
                <a:ext uri="{FF2B5EF4-FFF2-40B4-BE49-F238E27FC236}">
                  <a16:creationId xmlns:a16="http://schemas.microsoft.com/office/drawing/2014/main" id="{ACBF8985-5DC8-4511-A621-20DF03FF0B48}"/>
                </a:ext>
              </a:extLst>
            </p:cNvPr>
            <p:cNvSpPr/>
            <p:nvPr/>
          </p:nvSpPr>
          <p:spPr>
            <a:xfrm>
              <a:off x="3079843" y="618841"/>
              <a:ext cx="117824" cy="70904"/>
            </a:xfrm>
            <a:custGeom>
              <a:avLst/>
              <a:gdLst/>
              <a:ahLst/>
              <a:cxnLst/>
              <a:rect l="l" t="t" r="r" b="b"/>
              <a:pathLst>
                <a:path w="6755" h="4065" extrusionOk="0">
                  <a:moveTo>
                    <a:pt x="2706" y="0"/>
                  </a:moveTo>
                  <a:cubicBezTo>
                    <a:pt x="2494" y="0"/>
                    <a:pt x="2232" y="118"/>
                    <a:pt x="2232" y="288"/>
                  </a:cubicBezTo>
                  <a:cubicBezTo>
                    <a:pt x="2278" y="1021"/>
                    <a:pt x="2278" y="1800"/>
                    <a:pt x="2094" y="2533"/>
                  </a:cubicBezTo>
                  <a:cubicBezTo>
                    <a:pt x="2049" y="2900"/>
                    <a:pt x="1957" y="3313"/>
                    <a:pt x="1682" y="3542"/>
                  </a:cubicBezTo>
                  <a:cubicBezTo>
                    <a:pt x="1692" y="3532"/>
                    <a:pt x="1693" y="3528"/>
                    <a:pt x="1690" y="3528"/>
                  </a:cubicBezTo>
                  <a:cubicBezTo>
                    <a:pt x="1681" y="3528"/>
                    <a:pt x="1637" y="3555"/>
                    <a:pt x="1628" y="3555"/>
                  </a:cubicBezTo>
                  <a:cubicBezTo>
                    <a:pt x="1625" y="3555"/>
                    <a:pt x="1626" y="3551"/>
                    <a:pt x="1636" y="3542"/>
                  </a:cubicBezTo>
                  <a:lnTo>
                    <a:pt x="1590" y="3542"/>
                  </a:lnTo>
                  <a:cubicBezTo>
                    <a:pt x="1531" y="3542"/>
                    <a:pt x="1523" y="3550"/>
                    <a:pt x="1525" y="3556"/>
                  </a:cubicBezTo>
                  <a:lnTo>
                    <a:pt x="1525" y="3556"/>
                  </a:lnTo>
                  <a:cubicBezTo>
                    <a:pt x="1520" y="3553"/>
                    <a:pt x="1512" y="3548"/>
                    <a:pt x="1499" y="3542"/>
                  </a:cubicBezTo>
                  <a:cubicBezTo>
                    <a:pt x="1361" y="3496"/>
                    <a:pt x="1361" y="3496"/>
                    <a:pt x="1269" y="3450"/>
                  </a:cubicBezTo>
                  <a:cubicBezTo>
                    <a:pt x="1178" y="3404"/>
                    <a:pt x="1132" y="3313"/>
                    <a:pt x="1040" y="3267"/>
                  </a:cubicBezTo>
                  <a:cubicBezTo>
                    <a:pt x="994" y="3221"/>
                    <a:pt x="949" y="3221"/>
                    <a:pt x="949" y="3175"/>
                  </a:cubicBezTo>
                  <a:lnTo>
                    <a:pt x="903" y="3175"/>
                  </a:lnTo>
                  <a:cubicBezTo>
                    <a:pt x="903" y="3175"/>
                    <a:pt x="903" y="3175"/>
                    <a:pt x="903" y="3129"/>
                  </a:cubicBezTo>
                  <a:cubicBezTo>
                    <a:pt x="857" y="3129"/>
                    <a:pt x="857" y="3083"/>
                    <a:pt x="811" y="3083"/>
                  </a:cubicBezTo>
                  <a:cubicBezTo>
                    <a:pt x="763" y="3024"/>
                    <a:pt x="681" y="2998"/>
                    <a:pt x="589" y="2998"/>
                  </a:cubicBezTo>
                  <a:cubicBezTo>
                    <a:pt x="331" y="2998"/>
                    <a:pt x="0" y="3201"/>
                    <a:pt x="170" y="3404"/>
                  </a:cubicBezTo>
                  <a:cubicBezTo>
                    <a:pt x="399" y="3679"/>
                    <a:pt x="720" y="3908"/>
                    <a:pt x="1086" y="4000"/>
                  </a:cubicBezTo>
                  <a:cubicBezTo>
                    <a:pt x="1220" y="4044"/>
                    <a:pt x="1347" y="4065"/>
                    <a:pt x="1468" y="4065"/>
                  </a:cubicBezTo>
                  <a:cubicBezTo>
                    <a:pt x="2094" y="4065"/>
                    <a:pt x="2544" y="3515"/>
                    <a:pt x="2736" y="2900"/>
                  </a:cubicBezTo>
                  <a:cubicBezTo>
                    <a:pt x="2828" y="2625"/>
                    <a:pt x="2874" y="2350"/>
                    <a:pt x="2919" y="2075"/>
                  </a:cubicBezTo>
                  <a:cubicBezTo>
                    <a:pt x="2965" y="2167"/>
                    <a:pt x="2965" y="2304"/>
                    <a:pt x="3011" y="2396"/>
                  </a:cubicBezTo>
                  <a:cubicBezTo>
                    <a:pt x="3384" y="3101"/>
                    <a:pt x="3983" y="4032"/>
                    <a:pt x="4875" y="4032"/>
                  </a:cubicBezTo>
                  <a:cubicBezTo>
                    <a:pt x="4969" y="4032"/>
                    <a:pt x="5065" y="4022"/>
                    <a:pt x="5165" y="4000"/>
                  </a:cubicBezTo>
                  <a:cubicBezTo>
                    <a:pt x="5852" y="3863"/>
                    <a:pt x="6311" y="3175"/>
                    <a:pt x="6632" y="2579"/>
                  </a:cubicBezTo>
                  <a:cubicBezTo>
                    <a:pt x="6754" y="2383"/>
                    <a:pt x="6601" y="2292"/>
                    <a:pt x="6404" y="2292"/>
                  </a:cubicBezTo>
                  <a:cubicBezTo>
                    <a:pt x="6233" y="2292"/>
                    <a:pt x="6029" y="2360"/>
                    <a:pt x="5944" y="2488"/>
                  </a:cubicBezTo>
                  <a:cubicBezTo>
                    <a:pt x="5807" y="2763"/>
                    <a:pt x="5623" y="3038"/>
                    <a:pt x="5440" y="3267"/>
                  </a:cubicBezTo>
                  <a:cubicBezTo>
                    <a:pt x="5348" y="3358"/>
                    <a:pt x="5303" y="3404"/>
                    <a:pt x="5211" y="3450"/>
                  </a:cubicBezTo>
                  <a:cubicBezTo>
                    <a:pt x="5165" y="3496"/>
                    <a:pt x="5073" y="3496"/>
                    <a:pt x="5073" y="3542"/>
                  </a:cubicBezTo>
                  <a:cubicBezTo>
                    <a:pt x="5028" y="3542"/>
                    <a:pt x="4982" y="3542"/>
                    <a:pt x="4936" y="3496"/>
                  </a:cubicBezTo>
                  <a:cubicBezTo>
                    <a:pt x="4936" y="3505"/>
                    <a:pt x="4930" y="3509"/>
                    <a:pt x="4922" y="3509"/>
                  </a:cubicBezTo>
                  <a:cubicBezTo>
                    <a:pt x="4886" y="3509"/>
                    <a:pt x="4798" y="3450"/>
                    <a:pt x="4798" y="3450"/>
                  </a:cubicBezTo>
                  <a:cubicBezTo>
                    <a:pt x="4615" y="3358"/>
                    <a:pt x="4478" y="3267"/>
                    <a:pt x="4386" y="3129"/>
                  </a:cubicBezTo>
                  <a:cubicBezTo>
                    <a:pt x="3790" y="2442"/>
                    <a:pt x="3469" y="1617"/>
                    <a:pt x="3194" y="792"/>
                  </a:cubicBezTo>
                  <a:cubicBezTo>
                    <a:pt x="3103" y="609"/>
                    <a:pt x="3057" y="379"/>
                    <a:pt x="2965" y="150"/>
                  </a:cubicBezTo>
                  <a:cubicBezTo>
                    <a:pt x="2948" y="45"/>
                    <a:pt x="2837" y="0"/>
                    <a:pt x="27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7" name="Google Shape;6871;p42">
              <a:extLst>
                <a:ext uri="{FF2B5EF4-FFF2-40B4-BE49-F238E27FC236}">
                  <a16:creationId xmlns:a16="http://schemas.microsoft.com/office/drawing/2014/main" id="{C5C2A9FD-A9A0-4B1B-88D2-A0A2D12AF955}"/>
                </a:ext>
              </a:extLst>
            </p:cNvPr>
            <p:cNvSpPr/>
            <p:nvPr/>
          </p:nvSpPr>
          <p:spPr>
            <a:xfrm>
              <a:off x="2887121" y="618841"/>
              <a:ext cx="116551" cy="71008"/>
            </a:xfrm>
            <a:custGeom>
              <a:avLst/>
              <a:gdLst/>
              <a:ahLst/>
              <a:cxnLst/>
              <a:rect l="l" t="t" r="r" b="b"/>
              <a:pathLst>
                <a:path w="6682" h="4071" extrusionOk="0">
                  <a:moveTo>
                    <a:pt x="4261" y="0"/>
                  </a:moveTo>
                  <a:cubicBezTo>
                    <a:pt x="4062" y="0"/>
                    <a:pt x="3821" y="129"/>
                    <a:pt x="3794" y="288"/>
                  </a:cubicBezTo>
                  <a:cubicBezTo>
                    <a:pt x="3657" y="792"/>
                    <a:pt x="3427" y="1388"/>
                    <a:pt x="3152" y="1938"/>
                  </a:cubicBezTo>
                  <a:cubicBezTo>
                    <a:pt x="2969" y="2304"/>
                    <a:pt x="2786" y="2717"/>
                    <a:pt x="2511" y="3083"/>
                  </a:cubicBezTo>
                  <a:cubicBezTo>
                    <a:pt x="2373" y="3221"/>
                    <a:pt x="2282" y="3358"/>
                    <a:pt x="2098" y="3450"/>
                  </a:cubicBezTo>
                  <a:cubicBezTo>
                    <a:pt x="2144" y="3450"/>
                    <a:pt x="1961" y="3496"/>
                    <a:pt x="2007" y="3496"/>
                  </a:cubicBezTo>
                  <a:lnTo>
                    <a:pt x="1961" y="3496"/>
                  </a:lnTo>
                  <a:cubicBezTo>
                    <a:pt x="1915" y="3542"/>
                    <a:pt x="1869" y="3542"/>
                    <a:pt x="1869" y="3542"/>
                  </a:cubicBezTo>
                  <a:cubicBezTo>
                    <a:pt x="1732" y="3496"/>
                    <a:pt x="1548" y="3404"/>
                    <a:pt x="1411" y="3267"/>
                  </a:cubicBezTo>
                  <a:cubicBezTo>
                    <a:pt x="1136" y="3038"/>
                    <a:pt x="953" y="2717"/>
                    <a:pt x="769" y="2396"/>
                  </a:cubicBezTo>
                  <a:cubicBezTo>
                    <a:pt x="727" y="2312"/>
                    <a:pt x="633" y="2275"/>
                    <a:pt x="528" y="2275"/>
                  </a:cubicBezTo>
                  <a:cubicBezTo>
                    <a:pt x="292" y="2275"/>
                    <a:pt x="1" y="2463"/>
                    <a:pt x="128" y="2717"/>
                  </a:cubicBezTo>
                  <a:cubicBezTo>
                    <a:pt x="403" y="3221"/>
                    <a:pt x="769" y="3817"/>
                    <a:pt x="1411" y="4000"/>
                  </a:cubicBezTo>
                  <a:cubicBezTo>
                    <a:pt x="1516" y="4032"/>
                    <a:pt x="1624" y="4046"/>
                    <a:pt x="1731" y="4046"/>
                  </a:cubicBezTo>
                  <a:cubicBezTo>
                    <a:pt x="2093" y="4046"/>
                    <a:pt x="2457" y="3881"/>
                    <a:pt x="2740" y="3633"/>
                  </a:cubicBezTo>
                  <a:cubicBezTo>
                    <a:pt x="3244" y="3221"/>
                    <a:pt x="3565" y="2671"/>
                    <a:pt x="3840" y="2075"/>
                  </a:cubicBezTo>
                  <a:cubicBezTo>
                    <a:pt x="3886" y="2304"/>
                    <a:pt x="3886" y="2533"/>
                    <a:pt x="3977" y="2808"/>
                  </a:cubicBezTo>
                  <a:cubicBezTo>
                    <a:pt x="4069" y="3175"/>
                    <a:pt x="4207" y="3633"/>
                    <a:pt x="4573" y="3863"/>
                  </a:cubicBezTo>
                  <a:cubicBezTo>
                    <a:pt x="4755" y="4011"/>
                    <a:pt x="4961" y="4071"/>
                    <a:pt x="5171" y="4071"/>
                  </a:cubicBezTo>
                  <a:cubicBezTo>
                    <a:pt x="5543" y="4071"/>
                    <a:pt x="5930" y="3884"/>
                    <a:pt x="6223" y="3679"/>
                  </a:cubicBezTo>
                  <a:cubicBezTo>
                    <a:pt x="6361" y="3542"/>
                    <a:pt x="6452" y="3450"/>
                    <a:pt x="6590" y="3313"/>
                  </a:cubicBezTo>
                  <a:cubicBezTo>
                    <a:pt x="6681" y="3221"/>
                    <a:pt x="6636" y="3038"/>
                    <a:pt x="6498" y="2992"/>
                  </a:cubicBezTo>
                  <a:cubicBezTo>
                    <a:pt x="6452" y="2980"/>
                    <a:pt x="6404" y="2975"/>
                    <a:pt x="6354" y="2975"/>
                  </a:cubicBezTo>
                  <a:cubicBezTo>
                    <a:pt x="6206" y="2975"/>
                    <a:pt x="6051" y="3026"/>
                    <a:pt x="5948" y="3129"/>
                  </a:cubicBezTo>
                  <a:cubicBezTo>
                    <a:pt x="5948" y="3129"/>
                    <a:pt x="5948" y="3175"/>
                    <a:pt x="5902" y="3175"/>
                  </a:cubicBezTo>
                  <a:cubicBezTo>
                    <a:pt x="5902" y="3221"/>
                    <a:pt x="5856" y="3221"/>
                    <a:pt x="5856" y="3267"/>
                  </a:cubicBezTo>
                  <a:lnTo>
                    <a:pt x="5811" y="3267"/>
                  </a:lnTo>
                  <a:cubicBezTo>
                    <a:pt x="5765" y="3313"/>
                    <a:pt x="5673" y="3404"/>
                    <a:pt x="5627" y="3450"/>
                  </a:cubicBezTo>
                  <a:lnTo>
                    <a:pt x="5581" y="3450"/>
                  </a:lnTo>
                  <a:cubicBezTo>
                    <a:pt x="5581" y="3450"/>
                    <a:pt x="5581" y="3450"/>
                    <a:pt x="5536" y="3496"/>
                  </a:cubicBezTo>
                  <a:cubicBezTo>
                    <a:pt x="5490" y="3496"/>
                    <a:pt x="5490" y="3496"/>
                    <a:pt x="5444" y="3542"/>
                  </a:cubicBezTo>
                  <a:lnTo>
                    <a:pt x="5306" y="3542"/>
                  </a:lnTo>
                  <a:cubicBezTo>
                    <a:pt x="5261" y="3542"/>
                    <a:pt x="5215" y="3542"/>
                    <a:pt x="5169" y="3496"/>
                  </a:cubicBezTo>
                  <a:cubicBezTo>
                    <a:pt x="4940" y="3358"/>
                    <a:pt x="4802" y="2992"/>
                    <a:pt x="4711" y="2717"/>
                  </a:cubicBezTo>
                  <a:cubicBezTo>
                    <a:pt x="4482" y="1892"/>
                    <a:pt x="4482" y="1067"/>
                    <a:pt x="4527" y="242"/>
                  </a:cubicBezTo>
                  <a:cubicBezTo>
                    <a:pt x="4527" y="68"/>
                    <a:pt x="4405" y="0"/>
                    <a:pt x="42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8" name="Google Shape;6872;p42">
              <a:extLst>
                <a:ext uri="{FF2B5EF4-FFF2-40B4-BE49-F238E27FC236}">
                  <a16:creationId xmlns:a16="http://schemas.microsoft.com/office/drawing/2014/main" id="{DE7626CE-BA2B-4182-B0FE-A76533219336}"/>
                </a:ext>
              </a:extLst>
            </p:cNvPr>
            <p:cNvSpPr/>
            <p:nvPr/>
          </p:nvSpPr>
          <p:spPr>
            <a:xfrm>
              <a:off x="2592761" y="670715"/>
              <a:ext cx="24001" cy="18698"/>
            </a:xfrm>
            <a:custGeom>
              <a:avLst/>
              <a:gdLst/>
              <a:ahLst/>
              <a:cxnLst/>
              <a:rect l="l" t="t" r="r" b="b"/>
              <a:pathLst>
                <a:path w="1376" h="1072" extrusionOk="0">
                  <a:moveTo>
                    <a:pt x="1049" y="1"/>
                  </a:moveTo>
                  <a:cubicBezTo>
                    <a:pt x="903" y="1"/>
                    <a:pt x="757" y="52"/>
                    <a:pt x="688" y="155"/>
                  </a:cubicBezTo>
                  <a:cubicBezTo>
                    <a:pt x="642" y="155"/>
                    <a:pt x="642" y="201"/>
                    <a:pt x="597" y="201"/>
                  </a:cubicBezTo>
                  <a:cubicBezTo>
                    <a:pt x="597" y="247"/>
                    <a:pt x="597" y="247"/>
                    <a:pt x="551" y="293"/>
                  </a:cubicBezTo>
                  <a:lnTo>
                    <a:pt x="505" y="293"/>
                  </a:lnTo>
                  <a:cubicBezTo>
                    <a:pt x="459" y="339"/>
                    <a:pt x="367" y="430"/>
                    <a:pt x="322" y="476"/>
                  </a:cubicBezTo>
                  <a:lnTo>
                    <a:pt x="276" y="476"/>
                  </a:lnTo>
                  <a:cubicBezTo>
                    <a:pt x="276" y="476"/>
                    <a:pt x="276" y="476"/>
                    <a:pt x="230" y="522"/>
                  </a:cubicBezTo>
                  <a:lnTo>
                    <a:pt x="1" y="1072"/>
                  </a:lnTo>
                  <a:cubicBezTo>
                    <a:pt x="322" y="1026"/>
                    <a:pt x="642" y="889"/>
                    <a:pt x="917" y="705"/>
                  </a:cubicBezTo>
                  <a:cubicBezTo>
                    <a:pt x="1055" y="568"/>
                    <a:pt x="1147" y="476"/>
                    <a:pt x="1284" y="384"/>
                  </a:cubicBezTo>
                  <a:cubicBezTo>
                    <a:pt x="1376" y="247"/>
                    <a:pt x="1330" y="64"/>
                    <a:pt x="1192" y="18"/>
                  </a:cubicBezTo>
                  <a:cubicBezTo>
                    <a:pt x="1147" y="6"/>
                    <a:pt x="1098" y="1"/>
                    <a:pt x="104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9" name="Google Shape;6873;p42">
              <a:extLst>
                <a:ext uri="{FF2B5EF4-FFF2-40B4-BE49-F238E27FC236}">
                  <a16:creationId xmlns:a16="http://schemas.microsoft.com/office/drawing/2014/main" id="{E4F2E05A-53DF-44C1-B035-4FB9AEF7EDE3}"/>
                </a:ext>
              </a:extLst>
            </p:cNvPr>
            <p:cNvSpPr/>
            <p:nvPr/>
          </p:nvSpPr>
          <p:spPr>
            <a:xfrm>
              <a:off x="2692933" y="618841"/>
              <a:ext cx="118190" cy="70904"/>
            </a:xfrm>
            <a:custGeom>
              <a:avLst/>
              <a:gdLst/>
              <a:ahLst/>
              <a:cxnLst/>
              <a:rect l="l" t="t" r="r" b="b"/>
              <a:pathLst>
                <a:path w="6776" h="4065" extrusionOk="0">
                  <a:moveTo>
                    <a:pt x="2732" y="0"/>
                  </a:moveTo>
                  <a:cubicBezTo>
                    <a:pt x="2523" y="0"/>
                    <a:pt x="2278" y="118"/>
                    <a:pt x="2278" y="288"/>
                  </a:cubicBezTo>
                  <a:cubicBezTo>
                    <a:pt x="2278" y="1021"/>
                    <a:pt x="2278" y="1800"/>
                    <a:pt x="2141" y="2533"/>
                  </a:cubicBezTo>
                  <a:cubicBezTo>
                    <a:pt x="2049" y="2900"/>
                    <a:pt x="1957" y="3313"/>
                    <a:pt x="1682" y="3542"/>
                  </a:cubicBezTo>
                  <a:cubicBezTo>
                    <a:pt x="1692" y="3532"/>
                    <a:pt x="1693" y="3528"/>
                    <a:pt x="1691" y="3528"/>
                  </a:cubicBezTo>
                  <a:cubicBezTo>
                    <a:pt x="1687" y="3528"/>
                    <a:pt x="1675" y="3535"/>
                    <a:pt x="1665" y="3542"/>
                  </a:cubicBezTo>
                  <a:lnTo>
                    <a:pt x="1591" y="3542"/>
                  </a:lnTo>
                  <a:cubicBezTo>
                    <a:pt x="1529" y="3542"/>
                    <a:pt x="1550" y="3562"/>
                    <a:pt x="1543" y="3562"/>
                  </a:cubicBezTo>
                  <a:cubicBezTo>
                    <a:pt x="1540" y="3562"/>
                    <a:pt x="1529" y="3557"/>
                    <a:pt x="1499" y="3542"/>
                  </a:cubicBezTo>
                  <a:cubicBezTo>
                    <a:pt x="1361" y="3496"/>
                    <a:pt x="1361" y="3496"/>
                    <a:pt x="1270" y="3450"/>
                  </a:cubicBezTo>
                  <a:cubicBezTo>
                    <a:pt x="1178" y="3404"/>
                    <a:pt x="1132" y="3313"/>
                    <a:pt x="1041" y="3267"/>
                  </a:cubicBezTo>
                  <a:cubicBezTo>
                    <a:pt x="995" y="3221"/>
                    <a:pt x="995" y="3221"/>
                    <a:pt x="949" y="3175"/>
                  </a:cubicBezTo>
                  <a:cubicBezTo>
                    <a:pt x="949" y="3175"/>
                    <a:pt x="903" y="3175"/>
                    <a:pt x="903" y="3129"/>
                  </a:cubicBezTo>
                  <a:cubicBezTo>
                    <a:pt x="903" y="3129"/>
                    <a:pt x="857" y="3083"/>
                    <a:pt x="857" y="3083"/>
                  </a:cubicBezTo>
                  <a:cubicBezTo>
                    <a:pt x="797" y="3024"/>
                    <a:pt x="706" y="2998"/>
                    <a:pt x="608" y="2998"/>
                  </a:cubicBezTo>
                  <a:cubicBezTo>
                    <a:pt x="331" y="2998"/>
                    <a:pt x="1" y="3201"/>
                    <a:pt x="170" y="3404"/>
                  </a:cubicBezTo>
                  <a:cubicBezTo>
                    <a:pt x="399" y="3679"/>
                    <a:pt x="720" y="3908"/>
                    <a:pt x="1086" y="4000"/>
                  </a:cubicBezTo>
                  <a:cubicBezTo>
                    <a:pt x="1220" y="4044"/>
                    <a:pt x="1347" y="4065"/>
                    <a:pt x="1468" y="4065"/>
                  </a:cubicBezTo>
                  <a:cubicBezTo>
                    <a:pt x="2095" y="4065"/>
                    <a:pt x="2544" y="3515"/>
                    <a:pt x="2736" y="2900"/>
                  </a:cubicBezTo>
                  <a:cubicBezTo>
                    <a:pt x="2828" y="2625"/>
                    <a:pt x="2874" y="2350"/>
                    <a:pt x="2920" y="2075"/>
                  </a:cubicBezTo>
                  <a:cubicBezTo>
                    <a:pt x="2965" y="2167"/>
                    <a:pt x="3011" y="2304"/>
                    <a:pt x="3057" y="2396"/>
                  </a:cubicBezTo>
                  <a:cubicBezTo>
                    <a:pt x="3389" y="3101"/>
                    <a:pt x="3984" y="4032"/>
                    <a:pt x="4876" y="4032"/>
                  </a:cubicBezTo>
                  <a:cubicBezTo>
                    <a:pt x="4969" y="4032"/>
                    <a:pt x="5065" y="4022"/>
                    <a:pt x="5165" y="4000"/>
                  </a:cubicBezTo>
                  <a:cubicBezTo>
                    <a:pt x="5899" y="3863"/>
                    <a:pt x="6311" y="3175"/>
                    <a:pt x="6678" y="2579"/>
                  </a:cubicBezTo>
                  <a:cubicBezTo>
                    <a:pt x="6776" y="2383"/>
                    <a:pt x="6611" y="2292"/>
                    <a:pt x="6415" y="2292"/>
                  </a:cubicBezTo>
                  <a:cubicBezTo>
                    <a:pt x="6246" y="2292"/>
                    <a:pt x="6054" y="2360"/>
                    <a:pt x="5990" y="2488"/>
                  </a:cubicBezTo>
                  <a:cubicBezTo>
                    <a:pt x="5807" y="2763"/>
                    <a:pt x="5669" y="3038"/>
                    <a:pt x="5440" y="3267"/>
                  </a:cubicBezTo>
                  <a:cubicBezTo>
                    <a:pt x="5349" y="3358"/>
                    <a:pt x="5303" y="3404"/>
                    <a:pt x="5211" y="3450"/>
                  </a:cubicBezTo>
                  <a:cubicBezTo>
                    <a:pt x="5165" y="3496"/>
                    <a:pt x="5074" y="3496"/>
                    <a:pt x="5074" y="3542"/>
                  </a:cubicBezTo>
                  <a:cubicBezTo>
                    <a:pt x="5028" y="3542"/>
                    <a:pt x="5028" y="3542"/>
                    <a:pt x="4936" y="3496"/>
                  </a:cubicBezTo>
                  <a:lnTo>
                    <a:pt x="4936" y="3496"/>
                  </a:lnTo>
                  <a:cubicBezTo>
                    <a:pt x="4945" y="3505"/>
                    <a:pt x="4945" y="3509"/>
                    <a:pt x="4939" y="3509"/>
                  </a:cubicBezTo>
                  <a:cubicBezTo>
                    <a:pt x="4916" y="3509"/>
                    <a:pt x="4799" y="3450"/>
                    <a:pt x="4799" y="3450"/>
                  </a:cubicBezTo>
                  <a:cubicBezTo>
                    <a:pt x="4615" y="3358"/>
                    <a:pt x="4478" y="3267"/>
                    <a:pt x="4386" y="3129"/>
                  </a:cubicBezTo>
                  <a:cubicBezTo>
                    <a:pt x="3790" y="2442"/>
                    <a:pt x="3470" y="1617"/>
                    <a:pt x="3195" y="792"/>
                  </a:cubicBezTo>
                  <a:cubicBezTo>
                    <a:pt x="3103" y="609"/>
                    <a:pt x="3057" y="379"/>
                    <a:pt x="3011" y="150"/>
                  </a:cubicBezTo>
                  <a:cubicBezTo>
                    <a:pt x="2976" y="45"/>
                    <a:pt x="2861" y="0"/>
                    <a:pt x="27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0" name="Google Shape;6874;p42">
              <a:extLst>
                <a:ext uri="{FF2B5EF4-FFF2-40B4-BE49-F238E27FC236}">
                  <a16:creationId xmlns:a16="http://schemas.microsoft.com/office/drawing/2014/main" id="{6E4506F5-EFA6-452F-B6C2-E730FE80F731}"/>
                </a:ext>
              </a:extLst>
            </p:cNvPr>
            <p:cNvSpPr/>
            <p:nvPr/>
          </p:nvSpPr>
          <p:spPr>
            <a:xfrm>
              <a:off x="4529002" y="490534"/>
              <a:ext cx="89428" cy="70991"/>
            </a:xfrm>
            <a:custGeom>
              <a:avLst/>
              <a:gdLst/>
              <a:ahLst/>
              <a:cxnLst/>
              <a:rect l="l" t="t" r="r" b="b"/>
              <a:pathLst>
                <a:path w="5127" h="4070" extrusionOk="0">
                  <a:moveTo>
                    <a:pt x="4254" y="0"/>
                  </a:moveTo>
                  <a:cubicBezTo>
                    <a:pt x="4059" y="0"/>
                    <a:pt x="3805" y="125"/>
                    <a:pt x="3752" y="311"/>
                  </a:cubicBezTo>
                  <a:cubicBezTo>
                    <a:pt x="3615" y="769"/>
                    <a:pt x="3431" y="1411"/>
                    <a:pt x="3156" y="1915"/>
                  </a:cubicBezTo>
                  <a:cubicBezTo>
                    <a:pt x="2973" y="2328"/>
                    <a:pt x="2790" y="2740"/>
                    <a:pt x="2515" y="3061"/>
                  </a:cubicBezTo>
                  <a:cubicBezTo>
                    <a:pt x="2377" y="3244"/>
                    <a:pt x="2286" y="3336"/>
                    <a:pt x="2102" y="3473"/>
                  </a:cubicBezTo>
                  <a:cubicBezTo>
                    <a:pt x="2102" y="3464"/>
                    <a:pt x="2097" y="3460"/>
                    <a:pt x="2088" y="3460"/>
                  </a:cubicBezTo>
                  <a:cubicBezTo>
                    <a:pt x="2055" y="3460"/>
                    <a:pt x="1974" y="3519"/>
                    <a:pt x="2011" y="3519"/>
                  </a:cubicBezTo>
                  <a:lnTo>
                    <a:pt x="1873" y="3519"/>
                  </a:lnTo>
                  <a:cubicBezTo>
                    <a:pt x="1736" y="3519"/>
                    <a:pt x="1552" y="3427"/>
                    <a:pt x="1415" y="3290"/>
                  </a:cubicBezTo>
                  <a:cubicBezTo>
                    <a:pt x="1140" y="3015"/>
                    <a:pt x="956" y="2694"/>
                    <a:pt x="773" y="2373"/>
                  </a:cubicBezTo>
                  <a:cubicBezTo>
                    <a:pt x="734" y="2294"/>
                    <a:pt x="648" y="2261"/>
                    <a:pt x="551" y="2261"/>
                  </a:cubicBezTo>
                  <a:cubicBezTo>
                    <a:pt x="312" y="2261"/>
                    <a:pt x="1" y="2466"/>
                    <a:pt x="131" y="2694"/>
                  </a:cubicBezTo>
                  <a:cubicBezTo>
                    <a:pt x="406" y="3198"/>
                    <a:pt x="773" y="3794"/>
                    <a:pt x="1369" y="3977"/>
                  </a:cubicBezTo>
                  <a:cubicBezTo>
                    <a:pt x="1507" y="4028"/>
                    <a:pt x="1645" y="4050"/>
                    <a:pt x="1780" y="4050"/>
                  </a:cubicBezTo>
                  <a:cubicBezTo>
                    <a:pt x="2138" y="4050"/>
                    <a:pt x="2477" y="3890"/>
                    <a:pt x="2744" y="3657"/>
                  </a:cubicBezTo>
                  <a:cubicBezTo>
                    <a:pt x="3202" y="3244"/>
                    <a:pt x="3569" y="2694"/>
                    <a:pt x="3844" y="2098"/>
                  </a:cubicBezTo>
                  <a:cubicBezTo>
                    <a:pt x="3844" y="2328"/>
                    <a:pt x="3890" y="2557"/>
                    <a:pt x="3935" y="2786"/>
                  </a:cubicBezTo>
                  <a:cubicBezTo>
                    <a:pt x="4027" y="3198"/>
                    <a:pt x="4210" y="3611"/>
                    <a:pt x="4531" y="3886"/>
                  </a:cubicBezTo>
                  <a:cubicBezTo>
                    <a:pt x="4714" y="4023"/>
                    <a:pt x="4898" y="4069"/>
                    <a:pt x="5127" y="4069"/>
                  </a:cubicBezTo>
                  <a:lnTo>
                    <a:pt x="4394" y="1869"/>
                  </a:lnTo>
                  <a:lnTo>
                    <a:pt x="4531" y="1503"/>
                  </a:lnTo>
                  <a:cubicBezTo>
                    <a:pt x="4485" y="1090"/>
                    <a:pt x="4485" y="678"/>
                    <a:pt x="4485" y="219"/>
                  </a:cubicBezTo>
                  <a:cubicBezTo>
                    <a:pt x="4505" y="65"/>
                    <a:pt x="4395" y="0"/>
                    <a:pt x="42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1" name="Google Shape;6875;p42">
              <a:extLst>
                <a:ext uri="{FF2B5EF4-FFF2-40B4-BE49-F238E27FC236}">
                  <a16:creationId xmlns:a16="http://schemas.microsoft.com/office/drawing/2014/main" id="{ABD698FA-F6AB-444F-BD80-678DFE04FB81}"/>
                </a:ext>
              </a:extLst>
            </p:cNvPr>
            <p:cNvSpPr/>
            <p:nvPr/>
          </p:nvSpPr>
          <p:spPr>
            <a:xfrm>
              <a:off x="4334885" y="490359"/>
              <a:ext cx="117824" cy="71218"/>
            </a:xfrm>
            <a:custGeom>
              <a:avLst/>
              <a:gdLst/>
              <a:ahLst/>
              <a:cxnLst/>
              <a:rect l="l" t="t" r="r" b="b"/>
              <a:pathLst>
                <a:path w="6755" h="4083" extrusionOk="0">
                  <a:moveTo>
                    <a:pt x="2690" y="1"/>
                  </a:moveTo>
                  <a:cubicBezTo>
                    <a:pt x="2482" y="1"/>
                    <a:pt x="2232" y="128"/>
                    <a:pt x="2232" y="321"/>
                  </a:cubicBezTo>
                  <a:cubicBezTo>
                    <a:pt x="2278" y="1054"/>
                    <a:pt x="2278" y="1833"/>
                    <a:pt x="2094" y="2567"/>
                  </a:cubicBezTo>
                  <a:cubicBezTo>
                    <a:pt x="2049" y="2933"/>
                    <a:pt x="1957" y="3300"/>
                    <a:pt x="1682" y="3529"/>
                  </a:cubicBezTo>
                  <a:cubicBezTo>
                    <a:pt x="1691" y="3520"/>
                    <a:pt x="1693" y="3516"/>
                    <a:pt x="1690" y="3516"/>
                  </a:cubicBezTo>
                  <a:cubicBezTo>
                    <a:pt x="1680" y="3516"/>
                    <a:pt x="1600" y="3575"/>
                    <a:pt x="1636" y="3575"/>
                  </a:cubicBezTo>
                  <a:lnTo>
                    <a:pt x="1590" y="3575"/>
                  </a:lnTo>
                  <a:cubicBezTo>
                    <a:pt x="1453" y="3575"/>
                    <a:pt x="1590" y="3575"/>
                    <a:pt x="1499" y="3529"/>
                  </a:cubicBezTo>
                  <a:cubicBezTo>
                    <a:pt x="1361" y="3483"/>
                    <a:pt x="1361" y="3529"/>
                    <a:pt x="1270" y="3437"/>
                  </a:cubicBezTo>
                  <a:cubicBezTo>
                    <a:pt x="1178" y="3392"/>
                    <a:pt x="1132" y="3346"/>
                    <a:pt x="1040" y="3300"/>
                  </a:cubicBezTo>
                  <a:cubicBezTo>
                    <a:pt x="995" y="3254"/>
                    <a:pt x="949" y="3208"/>
                    <a:pt x="949" y="3208"/>
                  </a:cubicBezTo>
                  <a:lnTo>
                    <a:pt x="903" y="3208"/>
                  </a:lnTo>
                  <a:cubicBezTo>
                    <a:pt x="903" y="3162"/>
                    <a:pt x="903" y="3162"/>
                    <a:pt x="903" y="3162"/>
                  </a:cubicBezTo>
                  <a:cubicBezTo>
                    <a:pt x="857" y="3117"/>
                    <a:pt x="857" y="3117"/>
                    <a:pt x="811" y="3071"/>
                  </a:cubicBezTo>
                  <a:cubicBezTo>
                    <a:pt x="763" y="3011"/>
                    <a:pt x="681" y="2985"/>
                    <a:pt x="589" y="2985"/>
                  </a:cubicBezTo>
                  <a:cubicBezTo>
                    <a:pt x="331" y="2985"/>
                    <a:pt x="0" y="3189"/>
                    <a:pt x="170" y="3392"/>
                  </a:cubicBezTo>
                  <a:cubicBezTo>
                    <a:pt x="399" y="3667"/>
                    <a:pt x="720" y="3942"/>
                    <a:pt x="1086" y="4033"/>
                  </a:cubicBezTo>
                  <a:cubicBezTo>
                    <a:pt x="1208" y="4067"/>
                    <a:pt x="1325" y="4083"/>
                    <a:pt x="1437" y="4083"/>
                  </a:cubicBezTo>
                  <a:cubicBezTo>
                    <a:pt x="2080" y="4083"/>
                    <a:pt x="2541" y="3558"/>
                    <a:pt x="2736" y="2933"/>
                  </a:cubicBezTo>
                  <a:cubicBezTo>
                    <a:pt x="2828" y="2658"/>
                    <a:pt x="2874" y="2383"/>
                    <a:pt x="2919" y="2108"/>
                  </a:cubicBezTo>
                  <a:cubicBezTo>
                    <a:pt x="2965" y="2200"/>
                    <a:pt x="2965" y="2292"/>
                    <a:pt x="3011" y="2383"/>
                  </a:cubicBezTo>
                  <a:cubicBezTo>
                    <a:pt x="3386" y="3091"/>
                    <a:pt x="3988" y="4064"/>
                    <a:pt x="4885" y="4064"/>
                  </a:cubicBezTo>
                  <a:cubicBezTo>
                    <a:pt x="4975" y="4064"/>
                    <a:pt x="5069" y="4054"/>
                    <a:pt x="5165" y="4033"/>
                  </a:cubicBezTo>
                  <a:cubicBezTo>
                    <a:pt x="5853" y="3850"/>
                    <a:pt x="6311" y="3208"/>
                    <a:pt x="6632" y="2613"/>
                  </a:cubicBezTo>
                  <a:cubicBezTo>
                    <a:pt x="6754" y="2416"/>
                    <a:pt x="6601" y="2325"/>
                    <a:pt x="6404" y="2325"/>
                  </a:cubicBezTo>
                  <a:cubicBezTo>
                    <a:pt x="6233" y="2325"/>
                    <a:pt x="6029" y="2393"/>
                    <a:pt x="5944" y="2521"/>
                  </a:cubicBezTo>
                  <a:cubicBezTo>
                    <a:pt x="5807" y="2796"/>
                    <a:pt x="5623" y="3071"/>
                    <a:pt x="5440" y="3300"/>
                  </a:cubicBezTo>
                  <a:cubicBezTo>
                    <a:pt x="5348" y="3346"/>
                    <a:pt x="5303" y="3437"/>
                    <a:pt x="5211" y="3483"/>
                  </a:cubicBezTo>
                  <a:cubicBezTo>
                    <a:pt x="5165" y="3483"/>
                    <a:pt x="5073" y="3529"/>
                    <a:pt x="5073" y="3529"/>
                  </a:cubicBezTo>
                  <a:lnTo>
                    <a:pt x="4936" y="3529"/>
                  </a:lnTo>
                  <a:cubicBezTo>
                    <a:pt x="4936" y="3529"/>
                    <a:pt x="4798" y="3483"/>
                    <a:pt x="4798" y="3483"/>
                  </a:cubicBezTo>
                  <a:cubicBezTo>
                    <a:pt x="4615" y="3392"/>
                    <a:pt x="4478" y="3254"/>
                    <a:pt x="4386" y="3117"/>
                  </a:cubicBezTo>
                  <a:cubicBezTo>
                    <a:pt x="3790" y="2475"/>
                    <a:pt x="3469" y="1604"/>
                    <a:pt x="3194" y="825"/>
                  </a:cubicBezTo>
                  <a:cubicBezTo>
                    <a:pt x="3103" y="596"/>
                    <a:pt x="3057" y="413"/>
                    <a:pt x="2965" y="184"/>
                  </a:cubicBezTo>
                  <a:cubicBezTo>
                    <a:pt x="2947" y="56"/>
                    <a:pt x="2828" y="1"/>
                    <a:pt x="26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 name="Google Shape;6876;p42">
              <a:extLst>
                <a:ext uri="{FF2B5EF4-FFF2-40B4-BE49-F238E27FC236}">
                  <a16:creationId xmlns:a16="http://schemas.microsoft.com/office/drawing/2014/main" id="{2CC4E424-E4CB-41C0-9F69-DC697DFFBA32}"/>
                </a:ext>
              </a:extLst>
            </p:cNvPr>
            <p:cNvSpPr/>
            <p:nvPr/>
          </p:nvSpPr>
          <p:spPr>
            <a:xfrm>
              <a:off x="4142110" y="490534"/>
              <a:ext cx="116603" cy="71026"/>
            </a:xfrm>
            <a:custGeom>
              <a:avLst/>
              <a:gdLst/>
              <a:ahLst/>
              <a:cxnLst/>
              <a:rect l="l" t="t" r="r" b="b"/>
              <a:pathLst>
                <a:path w="6685" h="4072" extrusionOk="0">
                  <a:moveTo>
                    <a:pt x="4265" y="0"/>
                  </a:moveTo>
                  <a:cubicBezTo>
                    <a:pt x="4066" y="0"/>
                    <a:pt x="3824" y="125"/>
                    <a:pt x="3797" y="311"/>
                  </a:cubicBezTo>
                  <a:cubicBezTo>
                    <a:pt x="3660" y="769"/>
                    <a:pt x="3431" y="1411"/>
                    <a:pt x="3156" y="1915"/>
                  </a:cubicBezTo>
                  <a:cubicBezTo>
                    <a:pt x="2972" y="2328"/>
                    <a:pt x="2789" y="2740"/>
                    <a:pt x="2514" y="3061"/>
                  </a:cubicBezTo>
                  <a:cubicBezTo>
                    <a:pt x="2376" y="3244"/>
                    <a:pt x="2285" y="3336"/>
                    <a:pt x="2101" y="3473"/>
                  </a:cubicBezTo>
                  <a:cubicBezTo>
                    <a:pt x="2111" y="3464"/>
                    <a:pt x="2111" y="3460"/>
                    <a:pt x="2105" y="3460"/>
                  </a:cubicBezTo>
                  <a:cubicBezTo>
                    <a:pt x="2083" y="3460"/>
                    <a:pt x="1973" y="3519"/>
                    <a:pt x="2010" y="3519"/>
                  </a:cubicBezTo>
                  <a:lnTo>
                    <a:pt x="1872" y="3519"/>
                  </a:lnTo>
                  <a:cubicBezTo>
                    <a:pt x="1735" y="3519"/>
                    <a:pt x="1552" y="3427"/>
                    <a:pt x="1414" y="3290"/>
                  </a:cubicBezTo>
                  <a:cubicBezTo>
                    <a:pt x="1139" y="3015"/>
                    <a:pt x="956" y="2694"/>
                    <a:pt x="772" y="2373"/>
                  </a:cubicBezTo>
                  <a:cubicBezTo>
                    <a:pt x="733" y="2294"/>
                    <a:pt x="648" y="2261"/>
                    <a:pt x="551" y="2261"/>
                  </a:cubicBezTo>
                  <a:cubicBezTo>
                    <a:pt x="311" y="2261"/>
                    <a:pt x="0" y="2466"/>
                    <a:pt x="131" y="2694"/>
                  </a:cubicBezTo>
                  <a:cubicBezTo>
                    <a:pt x="406" y="3198"/>
                    <a:pt x="772" y="3794"/>
                    <a:pt x="1414" y="3977"/>
                  </a:cubicBezTo>
                  <a:cubicBezTo>
                    <a:pt x="1539" y="4028"/>
                    <a:pt x="1668" y="4050"/>
                    <a:pt x="1796" y="4050"/>
                  </a:cubicBezTo>
                  <a:cubicBezTo>
                    <a:pt x="2138" y="4050"/>
                    <a:pt x="2477" y="3890"/>
                    <a:pt x="2743" y="3657"/>
                  </a:cubicBezTo>
                  <a:cubicBezTo>
                    <a:pt x="3247" y="3244"/>
                    <a:pt x="3568" y="2694"/>
                    <a:pt x="3843" y="2098"/>
                  </a:cubicBezTo>
                  <a:cubicBezTo>
                    <a:pt x="3889" y="2328"/>
                    <a:pt x="3889" y="2557"/>
                    <a:pt x="3980" y="2786"/>
                  </a:cubicBezTo>
                  <a:cubicBezTo>
                    <a:pt x="4072" y="3198"/>
                    <a:pt x="4210" y="3611"/>
                    <a:pt x="4576" y="3886"/>
                  </a:cubicBezTo>
                  <a:cubicBezTo>
                    <a:pt x="4756" y="4016"/>
                    <a:pt x="4959" y="4071"/>
                    <a:pt x="5167" y="4071"/>
                  </a:cubicBezTo>
                  <a:cubicBezTo>
                    <a:pt x="5542" y="4071"/>
                    <a:pt x="5931" y="3892"/>
                    <a:pt x="6226" y="3657"/>
                  </a:cubicBezTo>
                  <a:cubicBezTo>
                    <a:pt x="6364" y="3565"/>
                    <a:pt x="6455" y="3473"/>
                    <a:pt x="6593" y="3336"/>
                  </a:cubicBezTo>
                  <a:cubicBezTo>
                    <a:pt x="6684" y="3198"/>
                    <a:pt x="6639" y="3061"/>
                    <a:pt x="6501" y="3015"/>
                  </a:cubicBezTo>
                  <a:cubicBezTo>
                    <a:pt x="6450" y="2989"/>
                    <a:pt x="6395" y="2978"/>
                    <a:pt x="6340" y="2978"/>
                  </a:cubicBezTo>
                  <a:cubicBezTo>
                    <a:pt x="6197" y="2978"/>
                    <a:pt x="6050" y="3053"/>
                    <a:pt x="5951" y="3152"/>
                  </a:cubicBezTo>
                  <a:cubicBezTo>
                    <a:pt x="5951" y="3152"/>
                    <a:pt x="5951" y="3152"/>
                    <a:pt x="5905" y="3198"/>
                  </a:cubicBezTo>
                  <a:cubicBezTo>
                    <a:pt x="5905" y="3198"/>
                    <a:pt x="5860" y="3244"/>
                    <a:pt x="5860" y="3244"/>
                  </a:cubicBezTo>
                  <a:cubicBezTo>
                    <a:pt x="5860" y="3244"/>
                    <a:pt x="5860" y="3244"/>
                    <a:pt x="5814" y="3290"/>
                  </a:cubicBezTo>
                  <a:cubicBezTo>
                    <a:pt x="5768" y="3336"/>
                    <a:pt x="5676" y="3382"/>
                    <a:pt x="5630" y="3427"/>
                  </a:cubicBezTo>
                  <a:cubicBezTo>
                    <a:pt x="5585" y="3473"/>
                    <a:pt x="5585" y="3473"/>
                    <a:pt x="5585" y="3473"/>
                  </a:cubicBezTo>
                  <a:lnTo>
                    <a:pt x="5539" y="3473"/>
                  </a:lnTo>
                  <a:cubicBezTo>
                    <a:pt x="5493" y="3473"/>
                    <a:pt x="5493" y="3519"/>
                    <a:pt x="5447" y="3519"/>
                  </a:cubicBezTo>
                  <a:cubicBezTo>
                    <a:pt x="5447" y="3519"/>
                    <a:pt x="5401" y="3519"/>
                    <a:pt x="5401" y="3565"/>
                  </a:cubicBezTo>
                  <a:cubicBezTo>
                    <a:pt x="5401" y="3550"/>
                    <a:pt x="5391" y="3545"/>
                    <a:pt x="5377" y="3545"/>
                  </a:cubicBezTo>
                  <a:cubicBezTo>
                    <a:pt x="5350" y="3545"/>
                    <a:pt x="5310" y="3565"/>
                    <a:pt x="5310" y="3565"/>
                  </a:cubicBezTo>
                  <a:cubicBezTo>
                    <a:pt x="5264" y="3565"/>
                    <a:pt x="5218" y="3565"/>
                    <a:pt x="5172" y="3519"/>
                  </a:cubicBezTo>
                  <a:cubicBezTo>
                    <a:pt x="4943" y="3336"/>
                    <a:pt x="4805" y="3015"/>
                    <a:pt x="4714" y="2694"/>
                  </a:cubicBezTo>
                  <a:cubicBezTo>
                    <a:pt x="4485" y="1915"/>
                    <a:pt x="4485" y="1044"/>
                    <a:pt x="4530" y="219"/>
                  </a:cubicBezTo>
                  <a:cubicBezTo>
                    <a:pt x="4530" y="65"/>
                    <a:pt x="4409" y="0"/>
                    <a:pt x="42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3" name="Google Shape;6877;p42">
              <a:extLst>
                <a:ext uri="{FF2B5EF4-FFF2-40B4-BE49-F238E27FC236}">
                  <a16:creationId xmlns:a16="http://schemas.microsoft.com/office/drawing/2014/main" id="{AD971E57-473B-4584-8FAD-19E9D3B4513A}"/>
                </a:ext>
              </a:extLst>
            </p:cNvPr>
            <p:cNvSpPr/>
            <p:nvPr/>
          </p:nvSpPr>
          <p:spPr>
            <a:xfrm>
              <a:off x="3947975" y="490359"/>
              <a:ext cx="118208" cy="71218"/>
            </a:xfrm>
            <a:custGeom>
              <a:avLst/>
              <a:gdLst/>
              <a:ahLst/>
              <a:cxnLst/>
              <a:rect l="l" t="t" r="r" b="b"/>
              <a:pathLst>
                <a:path w="6777" h="4083" extrusionOk="0">
                  <a:moveTo>
                    <a:pt x="2716" y="1"/>
                  </a:moveTo>
                  <a:cubicBezTo>
                    <a:pt x="2511" y="1"/>
                    <a:pt x="2278" y="128"/>
                    <a:pt x="2278" y="321"/>
                  </a:cubicBezTo>
                  <a:cubicBezTo>
                    <a:pt x="2278" y="1054"/>
                    <a:pt x="2278" y="1833"/>
                    <a:pt x="2141" y="2567"/>
                  </a:cubicBezTo>
                  <a:cubicBezTo>
                    <a:pt x="2049" y="2933"/>
                    <a:pt x="1957" y="3300"/>
                    <a:pt x="1682" y="3529"/>
                  </a:cubicBezTo>
                  <a:cubicBezTo>
                    <a:pt x="1691" y="3520"/>
                    <a:pt x="1693" y="3516"/>
                    <a:pt x="1691" y="3516"/>
                  </a:cubicBezTo>
                  <a:cubicBezTo>
                    <a:pt x="1682" y="3516"/>
                    <a:pt x="1609" y="3575"/>
                    <a:pt x="1682" y="3575"/>
                  </a:cubicBezTo>
                  <a:lnTo>
                    <a:pt x="1591" y="3575"/>
                  </a:lnTo>
                  <a:cubicBezTo>
                    <a:pt x="1499" y="3575"/>
                    <a:pt x="1591" y="3575"/>
                    <a:pt x="1499" y="3529"/>
                  </a:cubicBezTo>
                  <a:cubicBezTo>
                    <a:pt x="1361" y="3483"/>
                    <a:pt x="1361" y="3529"/>
                    <a:pt x="1270" y="3437"/>
                  </a:cubicBezTo>
                  <a:cubicBezTo>
                    <a:pt x="1178" y="3392"/>
                    <a:pt x="1132" y="3346"/>
                    <a:pt x="1041" y="3300"/>
                  </a:cubicBezTo>
                  <a:cubicBezTo>
                    <a:pt x="995" y="3254"/>
                    <a:pt x="995" y="3208"/>
                    <a:pt x="949" y="3208"/>
                  </a:cubicBezTo>
                  <a:cubicBezTo>
                    <a:pt x="949" y="3162"/>
                    <a:pt x="903" y="3162"/>
                    <a:pt x="903" y="3162"/>
                  </a:cubicBezTo>
                  <a:cubicBezTo>
                    <a:pt x="903" y="3117"/>
                    <a:pt x="857" y="3117"/>
                    <a:pt x="857" y="3071"/>
                  </a:cubicBezTo>
                  <a:cubicBezTo>
                    <a:pt x="797" y="3011"/>
                    <a:pt x="706" y="2985"/>
                    <a:pt x="608" y="2985"/>
                  </a:cubicBezTo>
                  <a:cubicBezTo>
                    <a:pt x="331" y="2985"/>
                    <a:pt x="1" y="3189"/>
                    <a:pt x="170" y="3392"/>
                  </a:cubicBezTo>
                  <a:cubicBezTo>
                    <a:pt x="399" y="3667"/>
                    <a:pt x="720" y="3942"/>
                    <a:pt x="1087" y="4033"/>
                  </a:cubicBezTo>
                  <a:cubicBezTo>
                    <a:pt x="1209" y="4067"/>
                    <a:pt x="1326" y="4083"/>
                    <a:pt x="1437" y="4083"/>
                  </a:cubicBezTo>
                  <a:cubicBezTo>
                    <a:pt x="2080" y="4083"/>
                    <a:pt x="2541" y="3558"/>
                    <a:pt x="2736" y="2933"/>
                  </a:cubicBezTo>
                  <a:cubicBezTo>
                    <a:pt x="2828" y="2658"/>
                    <a:pt x="2874" y="2383"/>
                    <a:pt x="2920" y="2108"/>
                  </a:cubicBezTo>
                  <a:cubicBezTo>
                    <a:pt x="2966" y="2200"/>
                    <a:pt x="3011" y="2292"/>
                    <a:pt x="3057" y="2383"/>
                  </a:cubicBezTo>
                  <a:cubicBezTo>
                    <a:pt x="3390" y="3091"/>
                    <a:pt x="3988" y="4064"/>
                    <a:pt x="4886" y="4064"/>
                  </a:cubicBezTo>
                  <a:cubicBezTo>
                    <a:pt x="4976" y="4064"/>
                    <a:pt x="5069" y="4054"/>
                    <a:pt x="5165" y="4033"/>
                  </a:cubicBezTo>
                  <a:cubicBezTo>
                    <a:pt x="5899" y="3850"/>
                    <a:pt x="6311" y="3208"/>
                    <a:pt x="6678" y="2613"/>
                  </a:cubicBezTo>
                  <a:cubicBezTo>
                    <a:pt x="6776" y="2416"/>
                    <a:pt x="6611" y="2325"/>
                    <a:pt x="6416" y="2325"/>
                  </a:cubicBezTo>
                  <a:cubicBezTo>
                    <a:pt x="6246" y="2325"/>
                    <a:pt x="6054" y="2393"/>
                    <a:pt x="5990" y="2521"/>
                  </a:cubicBezTo>
                  <a:cubicBezTo>
                    <a:pt x="5807" y="2796"/>
                    <a:pt x="5670" y="3071"/>
                    <a:pt x="5440" y="3300"/>
                  </a:cubicBezTo>
                  <a:cubicBezTo>
                    <a:pt x="5349" y="3346"/>
                    <a:pt x="5303" y="3437"/>
                    <a:pt x="5211" y="3483"/>
                  </a:cubicBezTo>
                  <a:cubicBezTo>
                    <a:pt x="5165" y="3483"/>
                    <a:pt x="5074" y="3529"/>
                    <a:pt x="5074" y="3529"/>
                  </a:cubicBezTo>
                  <a:lnTo>
                    <a:pt x="4936" y="3529"/>
                  </a:lnTo>
                  <a:cubicBezTo>
                    <a:pt x="4982" y="3529"/>
                    <a:pt x="4799" y="3483"/>
                    <a:pt x="4799" y="3483"/>
                  </a:cubicBezTo>
                  <a:cubicBezTo>
                    <a:pt x="4615" y="3392"/>
                    <a:pt x="4478" y="3254"/>
                    <a:pt x="4386" y="3117"/>
                  </a:cubicBezTo>
                  <a:cubicBezTo>
                    <a:pt x="3790" y="2475"/>
                    <a:pt x="3470" y="1604"/>
                    <a:pt x="3195" y="825"/>
                  </a:cubicBezTo>
                  <a:cubicBezTo>
                    <a:pt x="3103" y="596"/>
                    <a:pt x="3057" y="413"/>
                    <a:pt x="3011" y="184"/>
                  </a:cubicBezTo>
                  <a:cubicBezTo>
                    <a:pt x="2975" y="56"/>
                    <a:pt x="2852" y="1"/>
                    <a:pt x="271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 name="Google Shape;6878;p42">
              <a:extLst>
                <a:ext uri="{FF2B5EF4-FFF2-40B4-BE49-F238E27FC236}">
                  <a16:creationId xmlns:a16="http://schemas.microsoft.com/office/drawing/2014/main" id="{7833DB76-2D95-4DBE-8094-E28B47EA2FC0}"/>
                </a:ext>
              </a:extLst>
            </p:cNvPr>
            <p:cNvSpPr/>
            <p:nvPr/>
          </p:nvSpPr>
          <p:spPr>
            <a:xfrm>
              <a:off x="3755200" y="490534"/>
              <a:ext cx="116603" cy="71026"/>
            </a:xfrm>
            <a:custGeom>
              <a:avLst/>
              <a:gdLst/>
              <a:ahLst/>
              <a:cxnLst/>
              <a:rect l="l" t="t" r="r" b="b"/>
              <a:pathLst>
                <a:path w="6685" h="4072" extrusionOk="0">
                  <a:moveTo>
                    <a:pt x="4280" y="0"/>
                  </a:moveTo>
                  <a:cubicBezTo>
                    <a:pt x="4089" y="0"/>
                    <a:pt x="3851" y="125"/>
                    <a:pt x="3797" y="311"/>
                  </a:cubicBezTo>
                  <a:cubicBezTo>
                    <a:pt x="3660" y="769"/>
                    <a:pt x="3431" y="1411"/>
                    <a:pt x="3202" y="1915"/>
                  </a:cubicBezTo>
                  <a:cubicBezTo>
                    <a:pt x="3018" y="2328"/>
                    <a:pt x="2789" y="2740"/>
                    <a:pt x="2514" y="3061"/>
                  </a:cubicBezTo>
                  <a:cubicBezTo>
                    <a:pt x="2377" y="3244"/>
                    <a:pt x="2285" y="3336"/>
                    <a:pt x="2148" y="3473"/>
                  </a:cubicBezTo>
                  <a:cubicBezTo>
                    <a:pt x="2148" y="3464"/>
                    <a:pt x="2142" y="3460"/>
                    <a:pt x="2133" y="3460"/>
                  </a:cubicBezTo>
                  <a:cubicBezTo>
                    <a:pt x="2098" y="3460"/>
                    <a:pt x="2010" y="3519"/>
                    <a:pt x="2010" y="3519"/>
                  </a:cubicBezTo>
                  <a:lnTo>
                    <a:pt x="1918" y="3519"/>
                  </a:lnTo>
                  <a:cubicBezTo>
                    <a:pt x="1735" y="3519"/>
                    <a:pt x="1598" y="3427"/>
                    <a:pt x="1414" y="3290"/>
                  </a:cubicBezTo>
                  <a:cubicBezTo>
                    <a:pt x="1185" y="3015"/>
                    <a:pt x="956" y="2694"/>
                    <a:pt x="819" y="2373"/>
                  </a:cubicBezTo>
                  <a:cubicBezTo>
                    <a:pt x="766" y="2294"/>
                    <a:pt x="671" y="2261"/>
                    <a:pt x="567" y="2261"/>
                  </a:cubicBezTo>
                  <a:cubicBezTo>
                    <a:pt x="311" y="2261"/>
                    <a:pt x="1" y="2466"/>
                    <a:pt x="131" y="2694"/>
                  </a:cubicBezTo>
                  <a:cubicBezTo>
                    <a:pt x="406" y="3198"/>
                    <a:pt x="819" y="3794"/>
                    <a:pt x="1414" y="3977"/>
                  </a:cubicBezTo>
                  <a:cubicBezTo>
                    <a:pt x="1540" y="4028"/>
                    <a:pt x="1668" y="4050"/>
                    <a:pt x="1797" y="4050"/>
                  </a:cubicBezTo>
                  <a:cubicBezTo>
                    <a:pt x="2138" y="4050"/>
                    <a:pt x="2477" y="3890"/>
                    <a:pt x="2743" y="3657"/>
                  </a:cubicBezTo>
                  <a:cubicBezTo>
                    <a:pt x="3247" y="3244"/>
                    <a:pt x="3568" y="2694"/>
                    <a:pt x="3843" y="2098"/>
                  </a:cubicBezTo>
                  <a:cubicBezTo>
                    <a:pt x="3889" y="2328"/>
                    <a:pt x="3935" y="2557"/>
                    <a:pt x="3981" y="2786"/>
                  </a:cubicBezTo>
                  <a:cubicBezTo>
                    <a:pt x="4072" y="3198"/>
                    <a:pt x="4210" y="3611"/>
                    <a:pt x="4577" y="3886"/>
                  </a:cubicBezTo>
                  <a:cubicBezTo>
                    <a:pt x="4756" y="4016"/>
                    <a:pt x="4959" y="4071"/>
                    <a:pt x="5167" y="4071"/>
                  </a:cubicBezTo>
                  <a:cubicBezTo>
                    <a:pt x="5542" y="4071"/>
                    <a:pt x="5932" y="3892"/>
                    <a:pt x="6226" y="3657"/>
                  </a:cubicBezTo>
                  <a:cubicBezTo>
                    <a:pt x="6364" y="3565"/>
                    <a:pt x="6456" y="3473"/>
                    <a:pt x="6593" y="3336"/>
                  </a:cubicBezTo>
                  <a:cubicBezTo>
                    <a:pt x="6685" y="3198"/>
                    <a:pt x="6639" y="3061"/>
                    <a:pt x="6501" y="3015"/>
                  </a:cubicBezTo>
                  <a:cubicBezTo>
                    <a:pt x="6450" y="2989"/>
                    <a:pt x="6395" y="2978"/>
                    <a:pt x="6341" y="2978"/>
                  </a:cubicBezTo>
                  <a:cubicBezTo>
                    <a:pt x="6201" y="2978"/>
                    <a:pt x="6063" y="3053"/>
                    <a:pt x="5997" y="3152"/>
                  </a:cubicBezTo>
                  <a:cubicBezTo>
                    <a:pt x="5951" y="3152"/>
                    <a:pt x="5951" y="3152"/>
                    <a:pt x="5906" y="3198"/>
                  </a:cubicBezTo>
                  <a:cubicBezTo>
                    <a:pt x="5906" y="3198"/>
                    <a:pt x="5906" y="3244"/>
                    <a:pt x="5860" y="3244"/>
                  </a:cubicBezTo>
                  <a:cubicBezTo>
                    <a:pt x="5860" y="3244"/>
                    <a:pt x="5860" y="3244"/>
                    <a:pt x="5814" y="3290"/>
                  </a:cubicBezTo>
                  <a:cubicBezTo>
                    <a:pt x="5768" y="3336"/>
                    <a:pt x="5676" y="3382"/>
                    <a:pt x="5631" y="3427"/>
                  </a:cubicBezTo>
                  <a:cubicBezTo>
                    <a:pt x="5585" y="3473"/>
                    <a:pt x="5585" y="3473"/>
                    <a:pt x="5585" y="3473"/>
                  </a:cubicBezTo>
                  <a:lnTo>
                    <a:pt x="5539" y="3473"/>
                  </a:lnTo>
                  <a:cubicBezTo>
                    <a:pt x="5539" y="3473"/>
                    <a:pt x="5493" y="3519"/>
                    <a:pt x="5447" y="3519"/>
                  </a:cubicBezTo>
                  <a:cubicBezTo>
                    <a:pt x="5447" y="3519"/>
                    <a:pt x="5402" y="3519"/>
                    <a:pt x="5402" y="3565"/>
                  </a:cubicBezTo>
                  <a:cubicBezTo>
                    <a:pt x="5402" y="3550"/>
                    <a:pt x="5396" y="3545"/>
                    <a:pt x="5388" y="3545"/>
                  </a:cubicBezTo>
                  <a:cubicBezTo>
                    <a:pt x="5371" y="3545"/>
                    <a:pt x="5340" y="3565"/>
                    <a:pt x="5310" y="3565"/>
                  </a:cubicBezTo>
                  <a:cubicBezTo>
                    <a:pt x="5264" y="3565"/>
                    <a:pt x="5218" y="3565"/>
                    <a:pt x="5172" y="3519"/>
                  </a:cubicBezTo>
                  <a:cubicBezTo>
                    <a:pt x="4943" y="3336"/>
                    <a:pt x="4806" y="3015"/>
                    <a:pt x="4714" y="2694"/>
                  </a:cubicBezTo>
                  <a:cubicBezTo>
                    <a:pt x="4531" y="1915"/>
                    <a:pt x="4531" y="1044"/>
                    <a:pt x="4531" y="219"/>
                  </a:cubicBezTo>
                  <a:cubicBezTo>
                    <a:pt x="4531" y="65"/>
                    <a:pt x="4418" y="0"/>
                    <a:pt x="42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 name="Google Shape;6879;p42">
              <a:extLst>
                <a:ext uri="{FF2B5EF4-FFF2-40B4-BE49-F238E27FC236}">
                  <a16:creationId xmlns:a16="http://schemas.microsoft.com/office/drawing/2014/main" id="{F18DB576-D72A-42D3-9BBE-9303D046596F}"/>
                </a:ext>
              </a:extLst>
            </p:cNvPr>
            <p:cNvSpPr/>
            <p:nvPr/>
          </p:nvSpPr>
          <p:spPr>
            <a:xfrm>
              <a:off x="3561065" y="490359"/>
              <a:ext cx="118208" cy="71218"/>
            </a:xfrm>
            <a:custGeom>
              <a:avLst/>
              <a:gdLst/>
              <a:ahLst/>
              <a:cxnLst/>
              <a:rect l="l" t="t" r="r" b="b"/>
              <a:pathLst>
                <a:path w="6777" h="4083" extrusionOk="0">
                  <a:moveTo>
                    <a:pt x="2717" y="1"/>
                  </a:moveTo>
                  <a:cubicBezTo>
                    <a:pt x="2511" y="1"/>
                    <a:pt x="2278" y="128"/>
                    <a:pt x="2278" y="321"/>
                  </a:cubicBezTo>
                  <a:cubicBezTo>
                    <a:pt x="2278" y="1054"/>
                    <a:pt x="2278" y="1833"/>
                    <a:pt x="2141" y="2567"/>
                  </a:cubicBezTo>
                  <a:cubicBezTo>
                    <a:pt x="2049" y="2933"/>
                    <a:pt x="1958" y="3300"/>
                    <a:pt x="1728" y="3529"/>
                  </a:cubicBezTo>
                  <a:cubicBezTo>
                    <a:pt x="1728" y="3520"/>
                    <a:pt x="1725" y="3516"/>
                    <a:pt x="1719" y="3516"/>
                  </a:cubicBezTo>
                  <a:cubicBezTo>
                    <a:pt x="1697" y="3516"/>
                    <a:pt x="1646" y="3575"/>
                    <a:pt x="1683" y="3575"/>
                  </a:cubicBezTo>
                  <a:lnTo>
                    <a:pt x="1591" y="3575"/>
                  </a:lnTo>
                  <a:cubicBezTo>
                    <a:pt x="1499" y="3575"/>
                    <a:pt x="1591" y="3575"/>
                    <a:pt x="1499" y="3529"/>
                  </a:cubicBezTo>
                  <a:cubicBezTo>
                    <a:pt x="1362" y="3483"/>
                    <a:pt x="1408" y="3529"/>
                    <a:pt x="1270" y="3437"/>
                  </a:cubicBezTo>
                  <a:cubicBezTo>
                    <a:pt x="1224" y="3392"/>
                    <a:pt x="1133" y="3346"/>
                    <a:pt x="1041" y="3300"/>
                  </a:cubicBezTo>
                  <a:cubicBezTo>
                    <a:pt x="1041" y="3254"/>
                    <a:pt x="995" y="3208"/>
                    <a:pt x="949" y="3208"/>
                  </a:cubicBezTo>
                  <a:cubicBezTo>
                    <a:pt x="949" y="3162"/>
                    <a:pt x="949" y="3162"/>
                    <a:pt x="903" y="3162"/>
                  </a:cubicBezTo>
                  <a:cubicBezTo>
                    <a:pt x="903" y="3117"/>
                    <a:pt x="858" y="3117"/>
                    <a:pt x="858" y="3071"/>
                  </a:cubicBezTo>
                  <a:cubicBezTo>
                    <a:pt x="798" y="3011"/>
                    <a:pt x="707" y="2985"/>
                    <a:pt x="609" y="2985"/>
                  </a:cubicBezTo>
                  <a:cubicBezTo>
                    <a:pt x="332" y="2985"/>
                    <a:pt x="1" y="3189"/>
                    <a:pt x="170" y="3392"/>
                  </a:cubicBezTo>
                  <a:cubicBezTo>
                    <a:pt x="445" y="3667"/>
                    <a:pt x="766" y="3942"/>
                    <a:pt x="1087" y="4033"/>
                  </a:cubicBezTo>
                  <a:cubicBezTo>
                    <a:pt x="1209" y="4067"/>
                    <a:pt x="1327" y="4083"/>
                    <a:pt x="1440" y="4083"/>
                  </a:cubicBezTo>
                  <a:cubicBezTo>
                    <a:pt x="2093" y="4083"/>
                    <a:pt x="2587" y="3558"/>
                    <a:pt x="2783" y="2933"/>
                  </a:cubicBezTo>
                  <a:cubicBezTo>
                    <a:pt x="2828" y="2658"/>
                    <a:pt x="2874" y="2383"/>
                    <a:pt x="2920" y="2108"/>
                  </a:cubicBezTo>
                  <a:cubicBezTo>
                    <a:pt x="2966" y="2200"/>
                    <a:pt x="3012" y="2292"/>
                    <a:pt x="3057" y="2383"/>
                  </a:cubicBezTo>
                  <a:cubicBezTo>
                    <a:pt x="3432" y="3091"/>
                    <a:pt x="3996" y="4064"/>
                    <a:pt x="4887" y="4064"/>
                  </a:cubicBezTo>
                  <a:cubicBezTo>
                    <a:pt x="4976" y="4064"/>
                    <a:pt x="5069" y="4054"/>
                    <a:pt x="5166" y="4033"/>
                  </a:cubicBezTo>
                  <a:cubicBezTo>
                    <a:pt x="5899" y="3850"/>
                    <a:pt x="6357" y="3208"/>
                    <a:pt x="6678" y="2613"/>
                  </a:cubicBezTo>
                  <a:cubicBezTo>
                    <a:pt x="6776" y="2416"/>
                    <a:pt x="6611" y="2325"/>
                    <a:pt x="6416" y="2325"/>
                  </a:cubicBezTo>
                  <a:cubicBezTo>
                    <a:pt x="6247" y="2325"/>
                    <a:pt x="6054" y="2393"/>
                    <a:pt x="5991" y="2521"/>
                  </a:cubicBezTo>
                  <a:cubicBezTo>
                    <a:pt x="5853" y="2796"/>
                    <a:pt x="5670" y="3071"/>
                    <a:pt x="5441" y="3300"/>
                  </a:cubicBezTo>
                  <a:cubicBezTo>
                    <a:pt x="5395" y="3346"/>
                    <a:pt x="5303" y="3437"/>
                    <a:pt x="5212" y="3483"/>
                  </a:cubicBezTo>
                  <a:cubicBezTo>
                    <a:pt x="5166" y="3483"/>
                    <a:pt x="5120" y="3529"/>
                    <a:pt x="5074" y="3529"/>
                  </a:cubicBezTo>
                  <a:lnTo>
                    <a:pt x="4937" y="3529"/>
                  </a:lnTo>
                  <a:cubicBezTo>
                    <a:pt x="4982" y="3529"/>
                    <a:pt x="4799" y="3483"/>
                    <a:pt x="4799" y="3483"/>
                  </a:cubicBezTo>
                  <a:cubicBezTo>
                    <a:pt x="4662" y="3392"/>
                    <a:pt x="4524" y="3254"/>
                    <a:pt x="4387" y="3117"/>
                  </a:cubicBezTo>
                  <a:cubicBezTo>
                    <a:pt x="3837" y="2475"/>
                    <a:pt x="3470" y="1604"/>
                    <a:pt x="3195" y="825"/>
                  </a:cubicBezTo>
                  <a:cubicBezTo>
                    <a:pt x="3149" y="596"/>
                    <a:pt x="3057" y="413"/>
                    <a:pt x="3012" y="184"/>
                  </a:cubicBezTo>
                  <a:cubicBezTo>
                    <a:pt x="2975" y="56"/>
                    <a:pt x="2852" y="1"/>
                    <a:pt x="27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6" name="Google Shape;6880;p42">
              <a:extLst>
                <a:ext uri="{FF2B5EF4-FFF2-40B4-BE49-F238E27FC236}">
                  <a16:creationId xmlns:a16="http://schemas.microsoft.com/office/drawing/2014/main" id="{D4008E6E-BE94-4E0E-999B-AF5CD7F9CF79}"/>
                </a:ext>
              </a:extLst>
            </p:cNvPr>
            <p:cNvSpPr/>
            <p:nvPr/>
          </p:nvSpPr>
          <p:spPr>
            <a:xfrm>
              <a:off x="3369180" y="475585"/>
              <a:ext cx="116516" cy="71131"/>
            </a:xfrm>
            <a:custGeom>
              <a:avLst/>
              <a:gdLst/>
              <a:ahLst/>
              <a:cxnLst/>
              <a:rect l="l" t="t" r="r" b="b"/>
              <a:pathLst>
                <a:path w="6680" h="4078" extrusionOk="0">
                  <a:moveTo>
                    <a:pt x="4248" y="0"/>
                  </a:moveTo>
                  <a:cubicBezTo>
                    <a:pt x="4055" y="0"/>
                    <a:pt x="3802" y="132"/>
                    <a:pt x="3747" y="297"/>
                  </a:cubicBezTo>
                  <a:cubicBezTo>
                    <a:pt x="3609" y="801"/>
                    <a:pt x="3380" y="1397"/>
                    <a:pt x="3151" y="1947"/>
                  </a:cubicBezTo>
                  <a:cubicBezTo>
                    <a:pt x="2968" y="2314"/>
                    <a:pt x="2738" y="2726"/>
                    <a:pt x="2464" y="3093"/>
                  </a:cubicBezTo>
                  <a:cubicBezTo>
                    <a:pt x="2372" y="3230"/>
                    <a:pt x="2234" y="3368"/>
                    <a:pt x="2097" y="3460"/>
                  </a:cubicBezTo>
                  <a:cubicBezTo>
                    <a:pt x="2097" y="3460"/>
                    <a:pt x="1959" y="3505"/>
                    <a:pt x="2005" y="3505"/>
                  </a:cubicBezTo>
                  <a:lnTo>
                    <a:pt x="1868" y="3505"/>
                  </a:lnTo>
                  <a:cubicBezTo>
                    <a:pt x="1730" y="3505"/>
                    <a:pt x="1547" y="3414"/>
                    <a:pt x="1409" y="3276"/>
                  </a:cubicBezTo>
                  <a:cubicBezTo>
                    <a:pt x="1134" y="3001"/>
                    <a:pt x="951" y="2680"/>
                    <a:pt x="768" y="2405"/>
                  </a:cubicBezTo>
                  <a:cubicBezTo>
                    <a:pt x="724" y="2304"/>
                    <a:pt x="627" y="2262"/>
                    <a:pt x="519" y="2262"/>
                  </a:cubicBezTo>
                  <a:cubicBezTo>
                    <a:pt x="284" y="2262"/>
                    <a:pt x="1" y="2461"/>
                    <a:pt x="126" y="2680"/>
                  </a:cubicBezTo>
                  <a:cubicBezTo>
                    <a:pt x="401" y="3230"/>
                    <a:pt x="768" y="3826"/>
                    <a:pt x="1364" y="4009"/>
                  </a:cubicBezTo>
                  <a:cubicBezTo>
                    <a:pt x="1469" y="4041"/>
                    <a:pt x="1579" y="4056"/>
                    <a:pt x="1690" y="4056"/>
                  </a:cubicBezTo>
                  <a:cubicBezTo>
                    <a:pt x="2064" y="4056"/>
                    <a:pt x="2456" y="3890"/>
                    <a:pt x="2738" y="3643"/>
                  </a:cubicBezTo>
                  <a:cubicBezTo>
                    <a:pt x="3197" y="3230"/>
                    <a:pt x="3563" y="2680"/>
                    <a:pt x="3838" y="2085"/>
                  </a:cubicBezTo>
                  <a:cubicBezTo>
                    <a:pt x="3838" y="2314"/>
                    <a:pt x="3884" y="2543"/>
                    <a:pt x="3930" y="2772"/>
                  </a:cubicBezTo>
                  <a:cubicBezTo>
                    <a:pt x="4022" y="3185"/>
                    <a:pt x="4205" y="3643"/>
                    <a:pt x="4526" y="3872"/>
                  </a:cubicBezTo>
                  <a:cubicBezTo>
                    <a:pt x="4705" y="4018"/>
                    <a:pt x="4906" y="4078"/>
                    <a:pt x="5113" y="4078"/>
                  </a:cubicBezTo>
                  <a:cubicBezTo>
                    <a:pt x="5489" y="4078"/>
                    <a:pt x="5880" y="3880"/>
                    <a:pt x="6176" y="3643"/>
                  </a:cubicBezTo>
                  <a:cubicBezTo>
                    <a:pt x="6313" y="3551"/>
                    <a:pt x="6451" y="3460"/>
                    <a:pt x="6542" y="3322"/>
                  </a:cubicBezTo>
                  <a:cubicBezTo>
                    <a:pt x="6680" y="3230"/>
                    <a:pt x="6588" y="3047"/>
                    <a:pt x="6451" y="3001"/>
                  </a:cubicBezTo>
                  <a:cubicBezTo>
                    <a:pt x="6400" y="2976"/>
                    <a:pt x="6345" y="2964"/>
                    <a:pt x="6290" y="2964"/>
                  </a:cubicBezTo>
                  <a:cubicBezTo>
                    <a:pt x="6150" y="2964"/>
                    <a:pt x="6013" y="3040"/>
                    <a:pt x="5947" y="3139"/>
                  </a:cubicBezTo>
                  <a:cubicBezTo>
                    <a:pt x="5947" y="3139"/>
                    <a:pt x="5901" y="3185"/>
                    <a:pt x="5901" y="3185"/>
                  </a:cubicBezTo>
                  <a:cubicBezTo>
                    <a:pt x="5855" y="3230"/>
                    <a:pt x="5855" y="3230"/>
                    <a:pt x="5809" y="3230"/>
                  </a:cubicBezTo>
                  <a:cubicBezTo>
                    <a:pt x="5809" y="3276"/>
                    <a:pt x="5809" y="3276"/>
                    <a:pt x="5809" y="3276"/>
                  </a:cubicBezTo>
                  <a:cubicBezTo>
                    <a:pt x="5717" y="3322"/>
                    <a:pt x="5672" y="3368"/>
                    <a:pt x="5580" y="3460"/>
                  </a:cubicBezTo>
                  <a:lnTo>
                    <a:pt x="5534" y="3460"/>
                  </a:lnTo>
                  <a:cubicBezTo>
                    <a:pt x="5488" y="3505"/>
                    <a:pt x="5442" y="3505"/>
                    <a:pt x="5397" y="3505"/>
                  </a:cubicBezTo>
                  <a:cubicBezTo>
                    <a:pt x="5397" y="3505"/>
                    <a:pt x="5397" y="3551"/>
                    <a:pt x="5351" y="3551"/>
                  </a:cubicBezTo>
                  <a:lnTo>
                    <a:pt x="5259" y="3551"/>
                  </a:lnTo>
                  <a:cubicBezTo>
                    <a:pt x="5213" y="3551"/>
                    <a:pt x="5167" y="3551"/>
                    <a:pt x="5122" y="3505"/>
                  </a:cubicBezTo>
                  <a:cubicBezTo>
                    <a:pt x="4892" y="3368"/>
                    <a:pt x="4755" y="3001"/>
                    <a:pt x="4709" y="2680"/>
                  </a:cubicBezTo>
                  <a:cubicBezTo>
                    <a:pt x="4480" y="1901"/>
                    <a:pt x="4480" y="1031"/>
                    <a:pt x="4480" y="206"/>
                  </a:cubicBezTo>
                  <a:cubicBezTo>
                    <a:pt x="4480" y="59"/>
                    <a:pt x="4377" y="0"/>
                    <a:pt x="42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 name="Google Shape;6881;p42">
              <a:extLst>
                <a:ext uri="{FF2B5EF4-FFF2-40B4-BE49-F238E27FC236}">
                  <a16:creationId xmlns:a16="http://schemas.microsoft.com/office/drawing/2014/main" id="{50504A14-F69A-4B5F-B85F-58D39448259E}"/>
                </a:ext>
              </a:extLst>
            </p:cNvPr>
            <p:cNvSpPr/>
            <p:nvPr/>
          </p:nvSpPr>
          <p:spPr>
            <a:xfrm>
              <a:off x="3174416" y="475516"/>
              <a:ext cx="117946" cy="71148"/>
            </a:xfrm>
            <a:custGeom>
              <a:avLst/>
              <a:gdLst/>
              <a:ahLst/>
              <a:cxnLst/>
              <a:rect l="l" t="t" r="r" b="b"/>
              <a:pathLst>
                <a:path w="6762" h="4079" extrusionOk="0">
                  <a:moveTo>
                    <a:pt x="2693" y="1"/>
                  </a:moveTo>
                  <a:cubicBezTo>
                    <a:pt x="2490" y="1"/>
                    <a:pt x="2264" y="111"/>
                    <a:pt x="2264" y="301"/>
                  </a:cubicBezTo>
                  <a:cubicBezTo>
                    <a:pt x="2264" y="1035"/>
                    <a:pt x="2264" y="1814"/>
                    <a:pt x="2126" y="2547"/>
                  </a:cubicBezTo>
                  <a:cubicBezTo>
                    <a:pt x="2080" y="2914"/>
                    <a:pt x="1943" y="3280"/>
                    <a:pt x="1714" y="3509"/>
                  </a:cubicBezTo>
                  <a:cubicBezTo>
                    <a:pt x="1750" y="3509"/>
                    <a:pt x="1670" y="3568"/>
                    <a:pt x="1659" y="3568"/>
                  </a:cubicBezTo>
                  <a:cubicBezTo>
                    <a:pt x="1657" y="3568"/>
                    <a:pt x="1659" y="3564"/>
                    <a:pt x="1668" y="3555"/>
                  </a:cubicBezTo>
                  <a:lnTo>
                    <a:pt x="1530" y="3555"/>
                  </a:lnTo>
                  <a:cubicBezTo>
                    <a:pt x="1347" y="3509"/>
                    <a:pt x="1393" y="3509"/>
                    <a:pt x="1301" y="3418"/>
                  </a:cubicBezTo>
                  <a:cubicBezTo>
                    <a:pt x="1210" y="3372"/>
                    <a:pt x="1118" y="3326"/>
                    <a:pt x="1072" y="3280"/>
                  </a:cubicBezTo>
                  <a:cubicBezTo>
                    <a:pt x="1026" y="3234"/>
                    <a:pt x="980" y="3234"/>
                    <a:pt x="935" y="3189"/>
                  </a:cubicBezTo>
                  <a:cubicBezTo>
                    <a:pt x="935" y="3189"/>
                    <a:pt x="935" y="3189"/>
                    <a:pt x="935" y="3143"/>
                  </a:cubicBezTo>
                  <a:cubicBezTo>
                    <a:pt x="889" y="3143"/>
                    <a:pt x="889" y="3097"/>
                    <a:pt x="843" y="3097"/>
                  </a:cubicBezTo>
                  <a:cubicBezTo>
                    <a:pt x="781" y="3023"/>
                    <a:pt x="686" y="2992"/>
                    <a:pt x="585" y="2992"/>
                  </a:cubicBezTo>
                  <a:cubicBezTo>
                    <a:pt x="313" y="2992"/>
                    <a:pt x="1" y="3217"/>
                    <a:pt x="201" y="3418"/>
                  </a:cubicBezTo>
                  <a:cubicBezTo>
                    <a:pt x="430" y="3647"/>
                    <a:pt x="751" y="3922"/>
                    <a:pt x="1072" y="4013"/>
                  </a:cubicBezTo>
                  <a:cubicBezTo>
                    <a:pt x="1213" y="4058"/>
                    <a:pt x="1347" y="4078"/>
                    <a:pt x="1473" y="4078"/>
                  </a:cubicBezTo>
                  <a:cubicBezTo>
                    <a:pt x="2126" y="4078"/>
                    <a:pt x="2576" y="3528"/>
                    <a:pt x="2768" y="2914"/>
                  </a:cubicBezTo>
                  <a:cubicBezTo>
                    <a:pt x="2859" y="2639"/>
                    <a:pt x="2905" y="2364"/>
                    <a:pt x="2905" y="2089"/>
                  </a:cubicBezTo>
                  <a:cubicBezTo>
                    <a:pt x="2951" y="2180"/>
                    <a:pt x="2997" y="2272"/>
                    <a:pt x="3043" y="2364"/>
                  </a:cubicBezTo>
                  <a:cubicBezTo>
                    <a:pt x="3416" y="3111"/>
                    <a:pt x="3978" y="4045"/>
                    <a:pt x="4863" y="4045"/>
                  </a:cubicBezTo>
                  <a:cubicBezTo>
                    <a:pt x="4955" y="4045"/>
                    <a:pt x="5051" y="4035"/>
                    <a:pt x="5151" y="4013"/>
                  </a:cubicBezTo>
                  <a:cubicBezTo>
                    <a:pt x="5884" y="3876"/>
                    <a:pt x="6343" y="3189"/>
                    <a:pt x="6663" y="2593"/>
                  </a:cubicBezTo>
                  <a:cubicBezTo>
                    <a:pt x="6762" y="2396"/>
                    <a:pt x="6597" y="2305"/>
                    <a:pt x="6401" y="2305"/>
                  </a:cubicBezTo>
                  <a:cubicBezTo>
                    <a:pt x="6232" y="2305"/>
                    <a:pt x="6040" y="2373"/>
                    <a:pt x="5976" y="2501"/>
                  </a:cubicBezTo>
                  <a:cubicBezTo>
                    <a:pt x="5838" y="2776"/>
                    <a:pt x="5655" y="3051"/>
                    <a:pt x="5426" y="3280"/>
                  </a:cubicBezTo>
                  <a:cubicBezTo>
                    <a:pt x="5380" y="3372"/>
                    <a:pt x="5288" y="3418"/>
                    <a:pt x="5197" y="3464"/>
                  </a:cubicBezTo>
                  <a:cubicBezTo>
                    <a:pt x="5151" y="3509"/>
                    <a:pt x="5105" y="3509"/>
                    <a:pt x="5105" y="3509"/>
                  </a:cubicBezTo>
                  <a:cubicBezTo>
                    <a:pt x="5082" y="3532"/>
                    <a:pt x="5059" y="3544"/>
                    <a:pt x="5031" y="3544"/>
                  </a:cubicBezTo>
                  <a:cubicBezTo>
                    <a:pt x="5002" y="3544"/>
                    <a:pt x="4968" y="3532"/>
                    <a:pt x="4922" y="3509"/>
                  </a:cubicBezTo>
                  <a:cubicBezTo>
                    <a:pt x="4968" y="3509"/>
                    <a:pt x="4830" y="3464"/>
                    <a:pt x="4784" y="3464"/>
                  </a:cubicBezTo>
                  <a:cubicBezTo>
                    <a:pt x="4647" y="3372"/>
                    <a:pt x="4509" y="3234"/>
                    <a:pt x="4372" y="3097"/>
                  </a:cubicBezTo>
                  <a:cubicBezTo>
                    <a:pt x="3822" y="2455"/>
                    <a:pt x="3501" y="1630"/>
                    <a:pt x="3226" y="805"/>
                  </a:cubicBezTo>
                  <a:cubicBezTo>
                    <a:pt x="3134" y="576"/>
                    <a:pt x="3043" y="393"/>
                    <a:pt x="2997" y="164"/>
                  </a:cubicBezTo>
                  <a:cubicBezTo>
                    <a:pt x="2960" y="52"/>
                    <a:pt x="2832" y="1"/>
                    <a:pt x="26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 name="Google Shape;6882;p42">
              <a:extLst>
                <a:ext uri="{FF2B5EF4-FFF2-40B4-BE49-F238E27FC236}">
                  <a16:creationId xmlns:a16="http://schemas.microsoft.com/office/drawing/2014/main" id="{8AEC1539-9356-47DE-B5D0-AFC7D0EFD136}"/>
                </a:ext>
              </a:extLst>
            </p:cNvPr>
            <p:cNvSpPr/>
            <p:nvPr/>
          </p:nvSpPr>
          <p:spPr>
            <a:xfrm>
              <a:off x="2982270" y="475585"/>
              <a:ext cx="116533" cy="71131"/>
            </a:xfrm>
            <a:custGeom>
              <a:avLst/>
              <a:gdLst/>
              <a:ahLst/>
              <a:cxnLst/>
              <a:rect l="l" t="t" r="r" b="b"/>
              <a:pathLst>
                <a:path w="6681" h="4078" extrusionOk="0">
                  <a:moveTo>
                    <a:pt x="4268" y="0"/>
                  </a:moveTo>
                  <a:cubicBezTo>
                    <a:pt x="4072" y="0"/>
                    <a:pt x="3802" y="132"/>
                    <a:pt x="3747" y="297"/>
                  </a:cubicBezTo>
                  <a:cubicBezTo>
                    <a:pt x="3610" y="801"/>
                    <a:pt x="3426" y="1397"/>
                    <a:pt x="3151" y="1947"/>
                  </a:cubicBezTo>
                  <a:cubicBezTo>
                    <a:pt x="2968" y="2314"/>
                    <a:pt x="2785" y="2726"/>
                    <a:pt x="2510" y="3093"/>
                  </a:cubicBezTo>
                  <a:cubicBezTo>
                    <a:pt x="2372" y="3230"/>
                    <a:pt x="2280" y="3368"/>
                    <a:pt x="2097" y="3460"/>
                  </a:cubicBezTo>
                  <a:cubicBezTo>
                    <a:pt x="2097" y="3460"/>
                    <a:pt x="1960" y="3505"/>
                    <a:pt x="2005" y="3505"/>
                  </a:cubicBezTo>
                  <a:lnTo>
                    <a:pt x="1868" y="3505"/>
                  </a:lnTo>
                  <a:cubicBezTo>
                    <a:pt x="1731" y="3505"/>
                    <a:pt x="1547" y="3414"/>
                    <a:pt x="1410" y="3276"/>
                  </a:cubicBezTo>
                  <a:cubicBezTo>
                    <a:pt x="1135" y="3001"/>
                    <a:pt x="951" y="2680"/>
                    <a:pt x="768" y="2405"/>
                  </a:cubicBezTo>
                  <a:cubicBezTo>
                    <a:pt x="725" y="2304"/>
                    <a:pt x="627" y="2262"/>
                    <a:pt x="519" y="2262"/>
                  </a:cubicBezTo>
                  <a:cubicBezTo>
                    <a:pt x="284" y="2262"/>
                    <a:pt x="1" y="2461"/>
                    <a:pt x="126" y="2680"/>
                  </a:cubicBezTo>
                  <a:cubicBezTo>
                    <a:pt x="401" y="3230"/>
                    <a:pt x="768" y="3826"/>
                    <a:pt x="1364" y="4009"/>
                  </a:cubicBezTo>
                  <a:cubicBezTo>
                    <a:pt x="1479" y="4041"/>
                    <a:pt x="1595" y="4056"/>
                    <a:pt x="1709" y="4056"/>
                  </a:cubicBezTo>
                  <a:cubicBezTo>
                    <a:pt x="2092" y="4056"/>
                    <a:pt x="2456" y="3890"/>
                    <a:pt x="2739" y="3643"/>
                  </a:cubicBezTo>
                  <a:cubicBezTo>
                    <a:pt x="3197" y="3230"/>
                    <a:pt x="3564" y="2680"/>
                    <a:pt x="3839" y="2085"/>
                  </a:cubicBezTo>
                  <a:cubicBezTo>
                    <a:pt x="3839" y="2314"/>
                    <a:pt x="3885" y="2543"/>
                    <a:pt x="3930" y="2772"/>
                  </a:cubicBezTo>
                  <a:cubicBezTo>
                    <a:pt x="4068" y="3185"/>
                    <a:pt x="4205" y="3643"/>
                    <a:pt x="4526" y="3872"/>
                  </a:cubicBezTo>
                  <a:cubicBezTo>
                    <a:pt x="4721" y="4018"/>
                    <a:pt x="4933" y="4078"/>
                    <a:pt x="5146" y="4078"/>
                  </a:cubicBezTo>
                  <a:cubicBezTo>
                    <a:pt x="5535" y="4078"/>
                    <a:pt x="5926" y="3880"/>
                    <a:pt x="6222" y="3643"/>
                  </a:cubicBezTo>
                  <a:cubicBezTo>
                    <a:pt x="6314" y="3551"/>
                    <a:pt x="6451" y="3460"/>
                    <a:pt x="6543" y="3322"/>
                  </a:cubicBezTo>
                  <a:cubicBezTo>
                    <a:pt x="6680" y="3230"/>
                    <a:pt x="6634" y="3047"/>
                    <a:pt x="6451" y="3001"/>
                  </a:cubicBezTo>
                  <a:cubicBezTo>
                    <a:pt x="6413" y="2976"/>
                    <a:pt x="6367" y="2964"/>
                    <a:pt x="6318" y="2964"/>
                  </a:cubicBezTo>
                  <a:cubicBezTo>
                    <a:pt x="6193" y="2964"/>
                    <a:pt x="6046" y="3040"/>
                    <a:pt x="5947" y="3139"/>
                  </a:cubicBezTo>
                  <a:cubicBezTo>
                    <a:pt x="5947" y="3139"/>
                    <a:pt x="5901" y="3185"/>
                    <a:pt x="5901" y="3185"/>
                  </a:cubicBezTo>
                  <a:cubicBezTo>
                    <a:pt x="5901" y="3230"/>
                    <a:pt x="5855" y="3230"/>
                    <a:pt x="5855" y="3230"/>
                  </a:cubicBezTo>
                  <a:cubicBezTo>
                    <a:pt x="5809" y="3276"/>
                    <a:pt x="5855" y="3276"/>
                    <a:pt x="5855" y="3276"/>
                  </a:cubicBezTo>
                  <a:lnTo>
                    <a:pt x="5809" y="3276"/>
                  </a:lnTo>
                  <a:cubicBezTo>
                    <a:pt x="5718" y="3322"/>
                    <a:pt x="5672" y="3368"/>
                    <a:pt x="5580" y="3460"/>
                  </a:cubicBezTo>
                  <a:lnTo>
                    <a:pt x="5534" y="3460"/>
                  </a:lnTo>
                  <a:cubicBezTo>
                    <a:pt x="5489" y="3505"/>
                    <a:pt x="5443" y="3505"/>
                    <a:pt x="5443" y="3505"/>
                  </a:cubicBezTo>
                  <a:cubicBezTo>
                    <a:pt x="5443" y="3505"/>
                    <a:pt x="5397" y="3551"/>
                    <a:pt x="5351" y="3551"/>
                  </a:cubicBezTo>
                  <a:lnTo>
                    <a:pt x="5305" y="3551"/>
                  </a:lnTo>
                  <a:cubicBezTo>
                    <a:pt x="5214" y="3551"/>
                    <a:pt x="5214" y="3551"/>
                    <a:pt x="5122" y="3505"/>
                  </a:cubicBezTo>
                  <a:cubicBezTo>
                    <a:pt x="4939" y="3368"/>
                    <a:pt x="4801" y="3001"/>
                    <a:pt x="4709" y="2680"/>
                  </a:cubicBezTo>
                  <a:cubicBezTo>
                    <a:pt x="4480" y="1901"/>
                    <a:pt x="4480" y="1031"/>
                    <a:pt x="4480" y="206"/>
                  </a:cubicBezTo>
                  <a:cubicBezTo>
                    <a:pt x="4499" y="59"/>
                    <a:pt x="4400" y="0"/>
                    <a:pt x="42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 name="Google Shape;6883;p42">
              <a:extLst>
                <a:ext uri="{FF2B5EF4-FFF2-40B4-BE49-F238E27FC236}">
                  <a16:creationId xmlns:a16="http://schemas.microsoft.com/office/drawing/2014/main" id="{68936066-B174-4315-AA47-646C987278D8}"/>
                </a:ext>
              </a:extLst>
            </p:cNvPr>
            <p:cNvSpPr/>
            <p:nvPr/>
          </p:nvSpPr>
          <p:spPr>
            <a:xfrm>
              <a:off x="2604761" y="475585"/>
              <a:ext cx="107132" cy="71131"/>
            </a:xfrm>
            <a:custGeom>
              <a:avLst/>
              <a:gdLst/>
              <a:ahLst/>
              <a:cxnLst/>
              <a:rect l="l" t="t" r="r" b="b"/>
              <a:pathLst>
                <a:path w="6142" h="4078" extrusionOk="0">
                  <a:moveTo>
                    <a:pt x="3743" y="0"/>
                  </a:moveTo>
                  <a:cubicBezTo>
                    <a:pt x="3540" y="0"/>
                    <a:pt x="3282" y="132"/>
                    <a:pt x="3254" y="297"/>
                  </a:cubicBezTo>
                  <a:cubicBezTo>
                    <a:pt x="3117" y="801"/>
                    <a:pt x="2887" y="1397"/>
                    <a:pt x="2613" y="1947"/>
                  </a:cubicBezTo>
                  <a:cubicBezTo>
                    <a:pt x="2429" y="2314"/>
                    <a:pt x="2246" y="2726"/>
                    <a:pt x="1971" y="3093"/>
                  </a:cubicBezTo>
                  <a:cubicBezTo>
                    <a:pt x="1833" y="3230"/>
                    <a:pt x="1742" y="3368"/>
                    <a:pt x="1558" y="3460"/>
                  </a:cubicBezTo>
                  <a:cubicBezTo>
                    <a:pt x="1604" y="3460"/>
                    <a:pt x="1421" y="3505"/>
                    <a:pt x="1467" y="3505"/>
                  </a:cubicBezTo>
                  <a:lnTo>
                    <a:pt x="1329" y="3505"/>
                  </a:lnTo>
                  <a:cubicBezTo>
                    <a:pt x="1192" y="3505"/>
                    <a:pt x="1008" y="3414"/>
                    <a:pt x="871" y="3276"/>
                  </a:cubicBezTo>
                  <a:cubicBezTo>
                    <a:pt x="688" y="3093"/>
                    <a:pt x="504" y="2818"/>
                    <a:pt x="367" y="2589"/>
                  </a:cubicBezTo>
                  <a:lnTo>
                    <a:pt x="0" y="3368"/>
                  </a:lnTo>
                  <a:cubicBezTo>
                    <a:pt x="229" y="3643"/>
                    <a:pt x="504" y="3872"/>
                    <a:pt x="825" y="4009"/>
                  </a:cubicBezTo>
                  <a:cubicBezTo>
                    <a:pt x="941" y="4041"/>
                    <a:pt x="1056" y="4056"/>
                    <a:pt x="1170" y="4056"/>
                  </a:cubicBezTo>
                  <a:cubicBezTo>
                    <a:pt x="1553" y="4056"/>
                    <a:pt x="1917" y="3890"/>
                    <a:pt x="2200" y="3643"/>
                  </a:cubicBezTo>
                  <a:cubicBezTo>
                    <a:pt x="2704" y="3230"/>
                    <a:pt x="3025" y="2680"/>
                    <a:pt x="3300" y="2085"/>
                  </a:cubicBezTo>
                  <a:cubicBezTo>
                    <a:pt x="3346" y="2314"/>
                    <a:pt x="3346" y="2543"/>
                    <a:pt x="3437" y="2772"/>
                  </a:cubicBezTo>
                  <a:cubicBezTo>
                    <a:pt x="3529" y="3185"/>
                    <a:pt x="3667" y="3643"/>
                    <a:pt x="4033" y="3872"/>
                  </a:cubicBezTo>
                  <a:cubicBezTo>
                    <a:pt x="4212" y="4018"/>
                    <a:pt x="4414" y="4078"/>
                    <a:pt x="4620" y="4078"/>
                  </a:cubicBezTo>
                  <a:cubicBezTo>
                    <a:pt x="4996" y="4078"/>
                    <a:pt x="5387" y="3880"/>
                    <a:pt x="5683" y="3643"/>
                  </a:cubicBezTo>
                  <a:cubicBezTo>
                    <a:pt x="5821" y="3551"/>
                    <a:pt x="5912" y="3460"/>
                    <a:pt x="6050" y="3322"/>
                  </a:cubicBezTo>
                  <a:cubicBezTo>
                    <a:pt x="6141" y="3230"/>
                    <a:pt x="6096" y="3047"/>
                    <a:pt x="5958" y="3001"/>
                  </a:cubicBezTo>
                  <a:cubicBezTo>
                    <a:pt x="5907" y="2976"/>
                    <a:pt x="5852" y="2964"/>
                    <a:pt x="5797" y="2964"/>
                  </a:cubicBezTo>
                  <a:cubicBezTo>
                    <a:pt x="5654" y="2964"/>
                    <a:pt x="5507" y="3040"/>
                    <a:pt x="5408" y="3139"/>
                  </a:cubicBezTo>
                  <a:cubicBezTo>
                    <a:pt x="5408" y="3139"/>
                    <a:pt x="5408" y="3185"/>
                    <a:pt x="5362" y="3185"/>
                  </a:cubicBezTo>
                  <a:cubicBezTo>
                    <a:pt x="5362" y="3230"/>
                    <a:pt x="5316" y="3230"/>
                    <a:pt x="5316" y="3230"/>
                  </a:cubicBezTo>
                  <a:cubicBezTo>
                    <a:pt x="5316" y="3276"/>
                    <a:pt x="5316" y="3276"/>
                    <a:pt x="5316" y="3276"/>
                  </a:cubicBezTo>
                  <a:lnTo>
                    <a:pt x="5271" y="3276"/>
                  </a:lnTo>
                  <a:cubicBezTo>
                    <a:pt x="5225" y="3322"/>
                    <a:pt x="5133" y="3368"/>
                    <a:pt x="5042" y="3460"/>
                  </a:cubicBezTo>
                  <a:lnTo>
                    <a:pt x="4996" y="3460"/>
                  </a:lnTo>
                  <a:cubicBezTo>
                    <a:pt x="4950" y="3505"/>
                    <a:pt x="4950" y="3505"/>
                    <a:pt x="4904" y="3505"/>
                  </a:cubicBezTo>
                  <a:cubicBezTo>
                    <a:pt x="4904" y="3505"/>
                    <a:pt x="4858" y="3551"/>
                    <a:pt x="4858" y="3551"/>
                  </a:cubicBezTo>
                  <a:lnTo>
                    <a:pt x="4767" y="3551"/>
                  </a:lnTo>
                  <a:cubicBezTo>
                    <a:pt x="4721" y="3551"/>
                    <a:pt x="4675" y="3551"/>
                    <a:pt x="4629" y="3505"/>
                  </a:cubicBezTo>
                  <a:cubicBezTo>
                    <a:pt x="4400" y="3368"/>
                    <a:pt x="4262" y="3001"/>
                    <a:pt x="4171" y="2680"/>
                  </a:cubicBezTo>
                  <a:cubicBezTo>
                    <a:pt x="3942" y="1901"/>
                    <a:pt x="3942" y="1031"/>
                    <a:pt x="3987" y="206"/>
                  </a:cubicBezTo>
                  <a:cubicBezTo>
                    <a:pt x="3987" y="59"/>
                    <a:pt x="3877" y="0"/>
                    <a:pt x="37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0" name="Google Shape;6884;p42">
              <a:extLst>
                <a:ext uri="{FF2B5EF4-FFF2-40B4-BE49-F238E27FC236}">
                  <a16:creationId xmlns:a16="http://schemas.microsoft.com/office/drawing/2014/main" id="{9D192D76-C0EE-4948-9101-C90EA1D8FCEE}"/>
                </a:ext>
              </a:extLst>
            </p:cNvPr>
            <p:cNvSpPr/>
            <p:nvPr/>
          </p:nvSpPr>
          <p:spPr>
            <a:xfrm>
              <a:off x="2788099" y="475516"/>
              <a:ext cx="117789" cy="71148"/>
            </a:xfrm>
            <a:custGeom>
              <a:avLst/>
              <a:gdLst/>
              <a:ahLst/>
              <a:cxnLst/>
              <a:rect l="l" t="t" r="r" b="b"/>
              <a:pathLst>
                <a:path w="6753" h="4079" extrusionOk="0">
                  <a:moveTo>
                    <a:pt x="2679" y="1"/>
                  </a:moveTo>
                  <a:cubicBezTo>
                    <a:pt x="2473" y="1"/>
                    <a:pt x="2230" y="111"/>
                    <a:pt x="2230" y="301"/>
                  </a:cubicBezTo>
                  <a:cubicBezTo>
                    <a:pt x="2276" y="1035"/>
                    <a:pt x="2276" y="1814"/>
                    <a:pt x="2092" y="2547"/>
                  </a:cubicBezTo>
                  <a:cubicBezTo>
                    <a:pt x="2047" y="2914"/>
                    <a:pt x="1955" y="3280"/>
                    <a:pt x="1680" y="3509"/>
                  </a:cubicBezTo>
                  <a:cubicBezTo>
                    <a:pt x="1717" y="3509"/>
                    <a:pt x="1636" y="3568"/>
                    <a:pt x="1626" y="3568"/>
                  </a:cubicBezTo>
                  <a:cubicBezTo>
                    <a:pt x="1623" y="3568"/>
                    <a:pt x="1625" y="3564"/>
                    <a:pt x="1634" y="3555"/>
                  </a:cubicBezTo>
                  <a:lnTo>
                    <a:pt x="1497" y="3555"/>
                  </a:lnTo>
                  <a:cubicBezTo>
                    <a:pt x="1359" y="3509"/>
                    <a:pt x="1359" y="3509"/>
                    <a:pt x="1268" y="3418"/>
                  </a:cubicBezTo>
                  <a:cubicBezTo>
                    <a:pt x="1176" y="3372"/>
                    <a:pt x="1130" y="3326"/>
                    <a:pt x="1038" y="3280"/>
                  </a:cubicBezTo>
                  <a:cubicBezTo>
                    <a:pt x="993" y="3234"/>
                    <a:pt x="947" y="3234"/>
                    <a:pt x="947" y="3189"/>
                  </a:cubicBezTo>
                  <a:lnTo>
                    <a:pt x="901" y="3189"/>
                  </a:lnTo>
                  <a:cubicBezTo>
                    <a:pt x="901" y="3189"/>
                    <a:pt x="901" y="3189"/>
                    <a:pt x="901" y="3143"/>
                  </a:cubicBezTo>
                  <a:cubicBezTo>
                    <a:pt x="855" y="3143"/>
                    <a:pt x="855" y="3097"/>
                    <a:pt x="809" y="3097"/>
                  </a:cubicBezTo>
                  <a:cubicBezTo>
                    <a:pt x="760" y="3023"/>
                    <a:pt x="673" y="2992"/>
                    <a:pt x="578" y="2992"/>
                  </a:cubicBezTo>
                  <a:cubicBezTo>
                    <a:pt x="321" y="2992"/>
                    <a:pt x="0" y="3217"/>
                    <a:pt x="168" y="3418"/>
                  </a:cubicBezTo>
                  <a:cubicBezTo>
                    <a:pt x="397" y="3647"/>
                    <a:pt x="718" y="3922"/>
                    <a:pt x="1084" y="4013"/>
                  </a:cubicBezTo>
                  <a:cubicBezTo>
                    <a:pt x="1218" y="4058"/>
                    <a:pt x="1345" y="4078"/>
                    <a:pt x="1466" y="4078"/>
                  </a:cubicBezTo>
                  <a:cubicBezTo>
                    <a:pt x="2092" y="4078"/>
                    <a:pt x="2542" y="3528"/>
                    <a:pt x="2734" y="2914"/>
                  </a:cubicBezTo>
                  <a:cubicBezTo>
                    <a:pt x="2826" y="2639"/>
                    <a:pt x="2872" y="2364"/>
                    <a:pt x="2917" y="2089"/>
                  </a:cubicBezTo>
                  <a:cubicBezTo>
                    <a:pt x="2963" y="2180"/>
                    <a:pt x="2963" y="2272"/>
                    <a:pt x="3009" y="2364"/>
                  </a:cubicBezTo>
                  <a:cubicBezTo>
                    <a:pt x="3383" y="3111"/>
                    <a:pt x="3981" y="4045"/>
                    <a:pt x="4874" y="4045"/>
                  </a:cubicBezTo>
                  <a:cubicBezTo>
                    <a:pt x="4967" y="4045"/>
                    <a:pt x="5063" y="4035"/>
                    <a:pt x="5163" y="4013"/>
                  </a:cubicBezTo>
                  <a:cubicBezTo>
                    <a:pt x="5851" y="3876"/>
                    <a:pt x="6309" y="3189"/>
                    <a:pt x="6630" y="2593"/>
                  </a:cubicBezTo>
                  <a:cubicBezTo>
                    <a:pt x="6752" y="2396"/>
                    <a:pt x="6599" y="2305"/>
                    <a:pt x="6402" y="2305"/>
                  </a:cubicBezTo>
                  <a:cubicBezTo>
                    <a:pt x="6231" y="2305"/>
                    <a:pt x="6027" y="2373"/>
                    <a:pt x="5942" y="2501"/>
                  </a:cubicBezTo>
                  <a:cubicBezTo>
                    <a:pt x="5805" y="2776"/>
                    <a:pt x="5621" y="3051"/>
                    <a:pt x="5438" y="3280"/>
                  </a:cubicBezTo>
                  <a:cubicBezTo>
                    <a:pt x="5346" y="3372"/>
                    <a:pt x="5301" y="3418"/>
                    <a:pt x="5209" y="3464"/>
                  </a:cubicBezTo>
                  <a:cubicBezTo>
                    <a:pt x="5163" y="3509"/>
                    <a:pt x="5071" y="3509"/>
                    <a:pt x="5071" y="3509"/>
                  </a:cubicBezTo>
                  <a:cubicBezTo>
                    <a:pt x="5048" y="3532"/>
                    <a:pt x="5026" y="3544"/>
                    <a:pt x="5003" y="3544"/>
                  </a:cubicBezTo>
                  <a:cubicBezTo>
                    <a:pt x="4980" y="3544"/>
                    <a:pt x="4957" y="3532"/>
                    <a:pt x="4934" y="3509"/>
                  </a:cubicBezTo>
                  <a:cubicBezTo>
                    <a:pt x="4934" y="3509"/>
                    <a:pt x="4796" y="3464"/>
                    <a:pt x="4796" y="3464"/>
                  </a:cubicBezTo>
                  <a:cubicBezTo>
                    <a:pt x="4613" y="3372"/>
                    <a:pt x="4476" y="3234"/>
                    <a:pt x="4384" y="3097"/>
                  </a:cubicBezTo>
                  <a:cubicBezTo>
                    <a:pt x="3788" y="2455"/>
                    <a:pt x="3467" y="1630"/>
                    <a:pt x="3192" y="805"/>
                  </a:cubicBezTo>
                  <a:cubicBezTo>
                    <a:pt x="3101" y="576"/>
                    <a:pt x="3055" y="393"/>
                    <a:pt x="2963" y="164"/>
                  </a:cubicBezTo>
                  <a:cubicBezTo>
                    <a:pt x="2945" y="52"/>
                    <a:pt x="2820" y="1"/>
                    <a:pt x="26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 name="Google Shape;6885;p42">
              <a:extLst>
                <a:ext uri="{FF2B5EF4-FFF2-40B4-BE49-F238E27FC236}">
                  <a16:creationId xmlns:a16="http://schemas.microsoft.com/office/drawing/2014/main" id="{6CEC8CD7-D310-4E39-9D1A-108AC73236AE}"/>
                </a:ext>
              </a:extLst>
            </p:cNvPr>
            <p:cNvSpPr/>
            <p:nvPr/>
          </p:nvSpPr>
          <p:spPr>
            <a:xfrm>
              <a:off x="4433888" y="367250"/>
              <a:ext cx="116603" cy="51211"/>
            </a:xfrm>
            <a:custGeom>
              <a:avLst/>
              <a:gdLst/>
              <a:ahLst/>
              <a:cxnLst/>
              <a:rect l="l" t="t" r="r" b="b"/>
              <a:pathLst>
                <a:path w="6685" h="2936" extrusionOk="0">
                  <a:moveTo>
                    <a:pt x="3476" y="0"/>
                  </a:moveTo>
                  <a:cubicBezTo>
                    <a:pt x="3385" y="275"/>
                    <a:pt x="3293" y="550"/>
                    <a:pt x="3156" y="780"/>
                  </a:cubicBezTo>
                  <a:cubicBezTo>
                    <a:pt x="2972" y="1192"/>
                    <a:pt x="2789" y="1604"/>
                    <a:pt x="2514" y="1925"/>
                  </a:cubicBezTo>
                  <a:cubicBezTo>
                    <a:pt x="2376" y="2109"/>
                    <a:pt x="2285" y="2200"/>
                    <a:pt x="2101" y="2292"/>
                  </a:cubicBezTo>
                  <a:cubicBezTo>
                    <a:pt x="2147" y="2292"/>
                    <a:pt x="1964" y="2384"/>
                    <a:pt x="2010" y="2384"/>
                  </a:cubicBezTo>
                  <a:lnTo>
                    <a:pt x="1872" y="2384"/>
                  </a:lnTo>
                  <a:cubicBezTo>
                    <a:pt x="1735" y="2384"/>
                    <a:pt x="1551" y="2246"/>
                    <a:pt x="1414" y="2109"/>
                  </a:cubicBezTo>
                  <a:cubicBezTo>
                    <a:pt x="1139" y="1879"/>
                    <a:pt x="956" y="1559"/>
                    <a:pt x="772" y="1238"/>
                  </a:cubicBezTo>
                  <a:cubicBezTo>
                    <a:pt x="733" y="1159"/>
                    <a:pt x="648" y="1125"/>
                    <a:pt x="551" y="1125"/>
                  </a:cubicBezTo>
                  <a:cubicBezTo>
                    <a:pt x="311" y="1125"/>
                    <a:pt x="0" y="1330"/>
                    <a:pt x="131" y="1559"/>
                  </a:cubicBezTo>
                  <a:cubicBezTo>
                    <a:pt x="406" y="2063"/>
                    <a:pt x="772" y="2659"/>
                    <a:pt x="1368" y="2842"/>
                  </a:cubicBezTo>
                  <a:cubicBezTo>
                    <a:pt x="1500" y="2878"/>
                    <a:pt x="1632" y="2895"/>
                    <a:pt x="1761" y="2895"/>
                  </a:cubicBezTo>
                  <a:cubicBezTo>
                    <a:pt x="2126" y="2895"/>
                    <a:pt x="2472" y="2758"/>
                    <a:pt x="2743" y="2521"/>
                  </a:cubicBezTo>
                  <a:cubicBezTo>
                    <a:pt x="3247" y="2109"/>
                    <a:pt x="3568" y="1513"/>
                    <a:pt x="3843" y="963"/>
                  </a:cubicBezTo>
                  <a:cubicBezTo>
                    <a:pt x="3889" y="1192"/>
                    <a:pt x="3889" y="1421"/>
                    <a:pt x="3980" y="1650"/>
                  </a:cubicBezTo>
                  <a:cubicBezTo>
                    <a:pt x="4072" y="2063"/>
                    <a:pt x="4210" y="2475"/>
                    <a:pt x="4576" y="2750"/>
                  </a:cubicBezTo>
                  <a:cubicBezTo>
                    <a:pt x="4756" y="2881"/>
                    <a:pt x="4959" y="2936"/>
                    <a:pt x="5167" y="2936"/>
                  </a:cubicBezTo>
                  <a:cubicBezTo>
                    <a:pt x="5542" y="2936"/>
                    <a:pt x="5931" y="2757"/>
                    <a:pt x="6226" y="2521"/>
                  </a:cubicBezTo>
                  <a:cubicBezTo>
                    <a:pt x="6364" y="2429"/>
                    <a:pt x="6455" y="2338"/>
                    <a:pt x="6593" y="2200"/>
                  </a:cubicBezTo>
                  <a:cubicBezTo>
                    <a:pt x="6684" y="2063"/>
                    <a:pt x="6639" y="1925"/>
                    <a:pt x="6501" y="1834"/>
                  </a:cubicBezTo>
                  <a:cubicBezTo>
                    <a:pt x="6467" y="1825"/>
                    <a:pt x="6432" y="1821"/>
                    <a:pt x="6396" y="1821"/>
                  </a:cubicBezTo>
                  <a:cubicBezTo>
                    <a:pt x="6237" y="1821"/>
                    <a:pt x="6063" y="1896"/>
                    <a:pt x="5951" y="1971"/>
                  </a:cubicBezTo>
                  <a:cubicBezTo>
                    <a:pt x="5951" y="2017"/>
                    <a:pt x="5951" y="2017"/>
                    <a:pt x="5905" y="2063"/>
                  </a:cubicBezTo>
                  <a:cubicBezTo>
                    <a:pt x="5905" y="2063"/>
                    <a:pt x="5859" y="2109"/>
                    <a:pt x="5859" y="2109"/>
                  </a:cubicBezTo>
                  <a:cubicBezTo>
                    <a:pt x="5859" y="2109"/>
                    <a:pt x="5859" y="2109"/>
                    <a:pt x="5814" y="2154"/>
                  </a:cubicBezTo>
                  <a:cubicBezTo>
                    <a:pt x="5768" y="2200"/>
                    <a:pt x="5676" y="2246"/>
                    <a:pt x="5630" y="2292"/>
                  </a:cubicBezTo>
                  <a:cubicBezTo>
                    <a:pt x="5584" y="2292"/>
                    <a:pt x="5584" y="2338"/>
                    <a:pt x="5584" y="2338"/>
                  </a:cubicBezTo>
                  <a:lnTo>
                    <a:pt x="5539" y="2338"/>
                  </a:lnTo>
                  <a:cubicBezTo>
                    <a:pt x="5493" y="2338"/>
                    <a:pt x="5493" y="2384"/>
                    <a:pt x="5447" y="2384"/>
                  </a:cubicBezTo>
                  <a:lnTo>
                    <a:pt x="5401" y="2384"/>
                  </a:lnTo>
                  <a:cubicBezTo>
                    <a:pt x="5401" y="2384"/>
                    <a:pt x="5310" y="2429"/>
                    <a:pt x="5310" y="2429"/>
                  </a:cubicBezTo>
                  <a:cubicBezTo>
                    <a:pt x="5264" y="2429"/>
                    <a:pt x="5218" y="2384"/>
                    <a:pt x="5172" y="2338"/>
                  </a:cubicBezTo>
                  <a:cubicBezTo>
                    <a:pt x="4943" y="2200"/>
                    <a:pt x="4805" y="1834"/>
                    <a:pt x="4714" y="1559"/>
                  </a:cubicBezTo>
                  <a:cubicBezTo>
                    <a:pt x="4576" y="1054"/>
                    <a:pt x="4530" y="550"/>
                    <a:pt x="45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 name="Google Shape;6886;p42">
              <a:extLst>
                <a:ext uri="{FF2B5EF4-FFF2-40B4-BE49-F238E27FC236}">
                  <a16:creationId xmlns:a16="http://schemas.microsoft.com/office/drawing/2014/main" id="{95F262EE-9660-40A7-B459-E7CD863D1FF2}"/>
                </a:ext>
              </a:extLst>
            </p:cNvPr>
            <p:cNvSpPr/>
            <p:nvPr/>
          </p:nvSpPr>
          <p:spPr>
            <a:xfrm>
              <a:off x="4239753" y="367250"/>
              <a:ext cx="118138" cy="51246"/>
            </a:xfrm>
            <a:custGeom>
              <a:avLst/>
              <a:gdLst/>
              <a:ahLst/>
              <a:cxnLst/>
              <a:rect l="l" t="t" r="r" b="b"/>
              <a:pathLst>
                <a:path w="6773" h="2938" extrusionOk="0">
                  <a:moveTo>
                    <a:pt x="2278" y="0"/>
                  </a:moveTo>
                  <a:cubicBezTo>
                    <a:pt x="2232" y="505"/>
                    <a:pt x="2232" y="963"/>
                    <a:pt x="2141" y="1421"/>
                  </a:cubicBezTo>
                  <a:cubicBezTo>
                    <a:pt x="2049" y="1742"/>
                    <a:pt x="1957" y="2154"/>
                    <a:pt x="1682" y="2384"/>
                  </a:cubicBezTo>
                  <a:cubicBezTo>
                    <a:pt x="1692" y="2374"/>
                    <a:pt x="1693" y="2370"/>
                    <a:pt x="1691" y="2370"/>
                  </a:cubicBezTo>
                  <a:cubicBezTo>
                    <a:pt x="1687" y="2370"/>
                    <a:pt x="1675" y="2377"/>
                    <a:pt x="1665" y="2384"/>
                  </a:cubicBezTo>
                  <a:lnTo>
                    <a:pt x="1665" y="2384"/>
                  </a:lnTo>
                  <a:cubicBezTo>
                    <a:pt x="1636" y="2385"/>
                    <a:pt x="1636" y="2390"/>
                    <a:pt x="1636" y="2429"/>
                  </a:cubicBezTo>
                  <a:lnTo>
                    <a:pt x="1591" y="2429"/>
                  </a:lnTo>
                  <a:cubicBezTo>
                    <a:pt x="1545" y="2406"/>
                    <a:pt x="1545" y="2406"/>
                    <a:pt x="1545" y="2406"/>
                  </a:cubicBezTo>
                  <a:cubicBezTo>
                    <a:pt x="1545" y="2406"/>
                    <a:pt x="1545" y="2406"/>
                    <a:pt x="1499" y="2384"/>
                  </a:cubicBezTo>
                  <a:cubicBezTo>
                    <a:pt x="1361" y="2338"/>
                    <a:pt x="1361" y="2338"/>
                    <a:pt x="1270" y="2292"/>
                  </a:cubicBezTo>
                  <a:cubicBezTo>
                    <a:pt x="1224" y="2246"/>
                    <a:pt x="1132" y="2200"/>
                    <a:pt x="1041" y="2154"/>
                  </a:cubicBezTo>
                  <a:cubicBezTo>
                    <a:pt x="995" y="2109"/>
                    <a:pt x="995" y="2063"/>
                    <a:pt x="949" y="2063"/>
                  </a:cubicBezTo>
                  <a:cubicBezTo>
                    <a:pt x="949" y="2017"/>
                    <a:pt x="949" y="2017"/>
                    <a:pt x="949" y="2017"/>
                  </a:cubicBezTo>
                  <a:lnTo>
                    <a:pt x="903" y="2017"/>
                  </a:lnTo>
                  <a:cubicBezTo>
                    <a:pt x="903" y="1971"/>
                    <a:pt x="857" y="1971"/>
                    <a:pt x="857" y="1925"/>
                  </a:cubicBezTo>
                  <a:cubicBezTo>
                    <a:pt x="797" y="1865"/>
                    <a:pt x="706" y="1840"/>
                    <a:pt x="608" y="1840"/>
                  </a:cubicBezTo>
                  <a:cubicBezTo>
                    <a:pt x="331" y="1840"/>
                    <a:pt x="1" y="2043"/>
                    <a:pt x="170" y="2246"/>
                  </a:cubicBezTo>
                  <a:cubicBezTo>
                    <a:pt x="399" y="2521"/>
                    <a:pt x="720" y="2750"/>
                    <a:pt x="1086" y="2888"/>
                  </a:cubicBezTo>
                  <a:cubicBezTo>
                    <a:pt x="1209" y="2922"/>
                    <a:pt x="1326" y="2937"/>
                    <a:pt x="1437" y="2937"/>
                  </a:cubicBezTo>
                  <a:cubicBezTo>
                    <a:pt x="2080" y="2937"/>
                    <a:pt x="2541" y="2413"/>
                    <a:pt x="2736" y="1788"/>
                  </a:cubicBezTo>
                  <a:cubicBezTo>
                    <a:pt x="2828" y="1513"/>
                    <a:pt x="2874" y="1238"/>
                    <a:pt x="2920" y="963"/>
                  </a:cubicBezTo>
                  <a:cubicBezTo>
                    <a:pt x="2965" y="1054"/>
                    <a:pt x="3011" y="1146"/>
                    <a:pt x="3057" y="1238"/>
                  </a:cubicBezTo>
                  <a:cubicBezTo>
                    <a:pt x="3390" y="1946"/>
                    <a:pt x="3988" y="2918"/>
                    <a:pt x="4885" y="2918"/>
                  </a:cubicBezTo>
                  <a:cubicBezTo>
                    <a:pt x="4976" y="2918"/>
                    <a:pt x="5069" y="2909"/>
                    <a:pt x="5165" y="2888"/>
                  </a:cubicBezTo>
                  <a:cubicBezTo>
                    <a:pt x="5899" y="2704"/>
                    <a:pt x="6311" y="2063"/>
                    <a:pt x="6678" y="1421"/>
                  </a:cubicBezTo>
                  <a:cubicBezTo>
                    <a:pt x="6773" y="1255"/>
                    <a:pt x="6621" y="1174"/>
                    <a:pt x="6434" y="1174"/>
                  </a:cubicBezTo>
                  <a:cubicBezTo>
                    <a:pt x="6260" y="1174"/>
                    <a:pt x="6056" y="1243"/>
                    <a:pt x="5990" y="1375"/>
                  </a:cubicBezTo>
                  <a:cubicBezTo>
                    <a:pt x="5807" y="1650"/>
                    <a:pt x="5669" y="1925"/>
                    <a:pt x="5440" y="2154"/>
                  </a:cubicBezTo>
                  <a:cubicBezTo>
                    <a:pt x="5349" y="2200"/>
                    <a:pt x="5303" y="2292"/>
                    <a:pt x="5211" y="2338"/>
                  </a:cubicBezTo>
                  <a:cubicBezTo>
                    <a:pt x="5165" y="2338"/>
                    <a:pt x="5074" y="2384"/>
                    <a:pt x="5074" y="2384"/>
                  </a:cubicBezTo>
                  <a:lnTo>
                    <a:pt x="4936" y="2384"/>
                  </a:lnTo>
                  <a:cubicBezTo>
                    <a:pt x="4982" y="2384"/>
                    <a:pt x="4799" y="2338"/>
                    <a:pt x="4799" y="2338"/>
                  </a:cubicBezTo>
                  <a:cubicBezTo>
                    <a:pt x="4615" y="2246"/>
                    <a:pt x="4478" y="2109"/>
                    <a:pt x="4386" y="1971"/>
                  </a:cubicBezTo>
                  <a:cubicBezTo>
                    <a:pt x="3882" y="1421"/>
                    <a:pt x="3561" y="734"/>
                    <a:pt x="33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3" name="Google Shape;6887;p42">
              <a:extLst>
                <a:ext uri="{FF2B5EF4-FFF2-40B4-BE49-F238E27FC236}">
                  <a16:creationId xmlns:a16="http://schemas.microsoft.com/office/drawing/2014/main" id="{010C44A6-77EA-4C56-9E1D-C916AC70660E}"/>
                </a:ext>
              </a:extLst>
            </p:cNvPr>
            <p:cNvSpPr/>
            <p:nvPr/>
          </p:nvSpPr>
          <p:spPr>
            <a:xfrm>
              <a:off x="4046978" y="367250"/>
              <a:ext cx="116603" cy="51211"/>
            </a:xfrm>
            <a:custGeom>
              <a:avLst/>
              <a:gdLst/>
              <a:ahLst/>
              <a:cxnLst/>
              <a:rect l="l" t="t" r="r" b="b"/>
              <a:pathLst>
                <a:path w="6685" h="2936" extrusionOk="0">
                  <a:moveTo>
                    <a:pt x="3522" y="0"/>
                  </a:moveTo>
                  <a:cubicBezTo>
                    <a:pt x="3385" y="275"/>
                    <a:pt x="3293" y="550"/>
                    <a:pt x="3202" y="780"/>
                  </a:cubicBezTo>
                  <a:cubicBezTo>
                    <a:pt x="3018" y="1192"/>
                    <a:pt x="2789" y="1604"/>
                    <a:pt x="2514" y="1925"/>
                  </a:cubicBezTo>
                  <a:cubicBezTo>
                    <a:pt x="2377" y="2109"/>
                    <a:pt x="2285" y="2200"/>
                    <a:pt x="2148" y="2292"/>
                  </a:cubicBezTo>
                  <a:cubicBezTo>
                    <a:pt x="2148" y="2292"/>
                    <a:pt x="2010" y="2384"/>
                    <a:pt x="2010" y="2384"/>
                  </a:cubicBezTo>
                  <a:lnTo>
                    <a:pt x="1918" y="2384"/>
                  </a:lnTo>
                  <a:cubicBezTo>
                    <a:pt x="1735" y="2384"/>
                    <a:pt x="1598" y="2246"/>
                    <a:pt x="1414" y="2109"/>
                  </a:cubicBezTo>
                  <a:cubicBezTo>
                    <a:pt x="1185" y="1879"/>
                    <a:pt x="956" y="1559"/>
                    <a:pt x="818" y="1238"/>
                  </a:cubicBezTo>
                  <a:cubicBezTo>
                    <a:pt x="766" y="1159"/>
                    <a:pt x="671" y="1125"/>
                    <a:pt x="567" y="1125"/>
                  </a:cubicBezTo>
                  <a:cubicBezTo>
                    <a:pt x="311" y="1125"/>
                    <a:pt x="0" y="1330"/>
                    <a:pt x="131" y="1559"/>
                  </a:cubicBezTo>
                  <a:cubicBezTo>
                    <a:pt x="406" y="2063"/>
                    <a:pt x="818" y="2659"/>
                    <a:pt x="1414" y="2842"/>
                  </a:cubicBezTo>
                  <a:cubicBezTo>
                    <a:pt x="1534" y="2878"/>
                    <a:pt x="1657" y="2895"/>
                    <a:pt x="1780" y="2895"/>
                  </a:cubicBezTo>
                  <a:cubicBezTo>
                    <a:pt x="2127" y="2895"/>
                    <a:pt x="2473" y="2758"/>
                    <a:pt x="2743" y="2521"/>
                  </a:cubicBezTo>
                  <a:cubicBezTo>
                    <a:pt x="3247" y="2109"/>
                    <a:pt x="3568" y="1513"/>
                    <a:pt x="3843" y="963"/>
                  </a:cubicBezTo>
                  <a:cubicBezTo>
                    <a:pt x="3889" y="1192"/>
                    <a:pt x="3935" y="1421"/>
                    <a:pt x="3981" y="1650"/>
                  </a:cubicBezTo>
                  <a:cubicBezTo>
                    <a:pt x="4072" y="2063"/>
                    <a:pt x="4210" y="2475"/>
                    <a:pt x="4577" y="2750"/>
                  </a:cubicBezTo>
                  <a:cubicBezTo>
                    <a:pt x="4756" y="2881"/>
                    <a:pt x="4959" y="2936"/>
                    <a:pt x="5167" y="2936"/>
                  </a:cubicBezTo>
                  <a:cubicBezTo>
                    <a:pt x="5542" y="2936"/>
                    <a:pt x="5932" y="2757"/>
                    <a:pt x="6226" y="2521"/>
                  </a:cubicBezTo>
                  <a:cubicBezTo>
                    <a:pt x="6364" y="2429"/>
                    <a:pt x="6456" y="2338"/>
                    <a:pt x="6593" y="2200"/>
                  </a:cubicBezTo>
                  <a:cubicBezTo>
                    <a:pt x="6685" y="2063"/>
                    <a:pt x="6639" y="1925"/>
                    <a:pt x="6501" y="1834"/>
                  </a:cubicBezTo>
                  <a:cubicBezTo>
                    <a:pt x="6468" y="1825"/>
                    <a:pt x="6433" y="1821"/>
                    <a:pt x="6397" y="1821"/>
                  </a:cubicBezTo>
                  <a:cubicBezTo>
                    <a:pt x="6239" y="1821"/>
                    <a:pt x="6072" y="1896"/>
                    <a:pt x="5997" y="1971"/>
                  </a:cubicBezTo>
                  <a:cubicBezTo>
                    <a:pt x="5951" y="2017"/>
                    <a:pt x="5951" y="2017"/>
                    <a:pt x="5906" y="2063"/>
                  </a:cubicBezTo>
                  <a:cubicBezTo>
                    <a:pt x="5906" y="2063"/>
                    <a:pt x="5906" y="2109"/>
                    <a:pt x="5860" y="2109"/>
                  </a:cubicBezTo>
                  <a:cubicBezTo>
                    <a:pt x="5860" y="2109"/>
                    <a:pt x="5860" y="2109"/>
                    <a:pt x="5814" y="2154"/>
                  </a:cubicBezTo>
                  <a:cubicBezTo>
                    <a:pt x="5768" y="2200"/>
                    <a:pt x="5676" y="2246"/>
                    <a:pt x="5631" y="2292"/>
                  </a:cubicBezTo>
                  <a:cubicBezTo>
                    <a:pt x="5585" y="2292"/>
                    <a:pt x="5585" y="2338"/>
                    <a:pt x="5585" y="2338"/>
                  </a:cubicBezTo>
                  <a:lnTo>
                    <a:pt x="5539" y="2338"/>
                  </a:lnTo>
                  <a:cubicBezTo>
                    <a:pt x="5539" y="2338"/>
                    <a:pt x="5493" y="2384"/>
                    <a:pt x="5447" y="2384"/>
                  </a:cubicBezTo>
                  <a:lnTo>
                    <a:pt x="5401" y="2384"/>
                  </a:lnTo>
                  <a:cubicBezTo>
                    <a:pt x="5401" y="2384"/>
                    <a:pt x="5356" y="2429"/>
                    <a:pt x="5310" y="2429"/>
                  </a:cubicBezTo>
                  <a:cubicBezTo>
                    <a:pt x="5264" y="2429"/>
                    <a:pt x="5218" y="2384"/>
                    <a:pt x="5172" y="2338"/>
                  </a:cubicBezTo>
                  <a:cubicBezTo>
                    <a:pt x="4943" y="2200"/>
                    <a:pt x="4806" y="1834"/>
                    <a:pt x="4714" y="1559"/>
                  </a:cubicBezTo>
                  <a:cubicBezTo>
                    <a:pt x="4577" y="1054"/>
                    <a:pt x="4531" y="550"/>
                    <a:pt x="45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4" name="Google Shape;6888;p42">
              <a:extLst>
                <a:ext uri="{FF2B5EF4-FFF2-40B4-BE49-F238E27FC236}">
                  <a16:creationId xmlns:a16="http://schemas.microsoft.com/office/drawing/2014/main" id="{1757F0C3-9010-47A7-976B-CE9DA1F43ACD}"/>
                </a:ext>
              </a:extLst>
            </p:cNvPr>
            <p:cNvSpPr/>
            <p:nvPr/>
          </p:nvSpPr>
          <p:spPr>
            <a:xfrm>
              <a:off x="3852843" y="367250"/>
              <a:ext cx="118155" cy="51246"/>
            </a:xfrm>
            <a:custGeom>
              <a:avLst/>
              <a:gdLst/>
              <a:ahLst/>
              <a:cxnLst/>
              <a:rect l="l" t="t" r="r" b="b"/>
              <a:pathLst>
                <a:path w="6774" h="2938" extrusionOk="0">
                  <a:moveTo>
                    <a:pt x="2278" y="0"/>
                  </a:moveTo>
                  <a:cubicBezTo>
                    <a:pt x="2278" y="505"/>
                    <a:pt x="2232" y="963"/>
                    <a:pt x="2141" y="1421"/>
                  </a:cubicBezTo>
                  <a:cubicBezTo>
                    <a:pt x="2049" y="1742"/>
                    <a:pt x="1958" y="2154"/>
                    <a:pt x="1728" y="2384"/>
                  </a:cubicBezTo>
                  <a:cubicBezTo>
                    <a:pt x="1728" y="2374"/>
                    <a:pt x="1724" y="2370"/>
                    <a:pt x="1718" y="2370"/>
                  </a:cubicBezTo>
                  <a:cubicBezTo>
                    <a:pt x="1708" y="2370"/>
                    <a:pt x="1693" y="2380"/>
                    <a:pt x="1683" y="2388"/>
                  </a:cubicBezTo>
                  <a:lnTo>
                    <a:pt x="1683" y="2388"/>
                  </a:lnTo>
                  <a:cubicBezTo>
                    <a:pt x="1683" y="2384"/>
                    <a:pt x="1683" y="2384"/>
                    <a:pt x="1683" y="2384"/>
                  </a:cubicBezTo>
                  <a:cubicBezTo>
                    <a:pt x="1673" y="2393"/>
                    <a:pt x="1669" y="2397"/>
                    <a:pt x="1670" y="2397"/>
                  </a:cubicBezTo>
                  <a:cubicBezTo>
                    <a:pt x="1670" y="2397"/>
                    <a:pt x="1675" y="2393"/>
                    <a:pt x="1683" y="2388"/>
                  </a:cubicBezTo>
                  <a:lnTo>
                    <a:pt x="1683" y="2388"/>
                  </a:lnTo>
                  <a:cubicBezTo>
                    <a:pt x="1683" y="2392"/>
                    <a:pt x="1683" y="2404"/>
                    <a:pt x="1683" y="2429"/>
                  </a:cubicBezTo>
                  <a:lnTo>
                    <a:pt x="1591" y="2429"/>
                  </a:lnTo>
                  <a:cubicBezTo>
                    <a:pt x="1545" y="2406"/>
                    <a:pt x="1557" y="2406"/>
                    <a:pt x="1562" y="2406"/>
                  </a:cubicBezTo>
                  <a:cubicBezTo>
                    <a:pt x="1568" y="2406"/>
                    <a:pt x="1568" y="2406"/>
                    <a:pt x="1499" y="2384"/>
                  </a:cubicBezTo>
                  <a:cubicBezTo>
                    <a:pt x="1362" y="2338"/>
                    <a:pt x="1408" y="2338"/>
                    <a:pt x="1316" y="2292"/>
                  </a:cubicBezTo>
                  <a:cubicBezTo>
                    <a:pt x="1224" y="2246"/>
                    <a:pt x="1133" y="2200"/>
                    <a:pt x="1041" y="2154"/>
                  </a:cubicBezTo>
                  <a:cubicBezTo>
                    <a:pt x="1041" y="2109"/>
                    <a:pt x="995" y="2063"/>
                    <a:pt x="949" y="2063"/>
                  </a:cubicBezTo>
                  <a:cubicBezTo>
                    <a:pt x="949" y="2017"/>
                    <a:pt x="949" y="2017"/>
                    <a:pt x="949" y="2017"/>
                  </a:cubicBezTo>
                  <a:lnTo>
                    <a:pt x="903" y="2017"/>
                  </a:lnTo>
                  <a:cubicBezTo>
                    <a:pt x="903" y="1971"/>
                    <a:pt x="858" y="1971"/>
                    <a:pt x="858" y="1925"/>
                  </a:cubicBezTo>
                  <a:cubicBezTo>
                    <a:pt x="798" y="1865"/>
                    <a:pt x="706" y="1840"/>
                    <a:pt x="608" y="1840"/>
                  </a:cubicBezTo>
                  <a:cubicBezTo>
                    <a:pt x="332" y="1840"/>
                    <a:pt x="1" y="2043"/>
                    <a:pt x="170" y="2246"/>
                  </a:cubicBezTo>
                  <a:cubicBezTo>
                    <a:pt x="445" y="2521"/>
                    <a:pt x="766" y="2750"/>
                    <a:pt x="1087" y="2888"/>
                  </a:cubicBezTo>
                  <a:cubicBezTo>
                    <a:pt x="1209" y="2922"/>
                    <a:pt x="1327" y="2937"/>
                    <a:pt x="1440" y="2937"/>
                  </a:cubicBezTo>
                  <a:cubicBezTo>
                    <a:pt x="2093" y="2937"/>
                    <a:pt x="2587" y="2413"/>
                    <a:pt x="2782" y="1788"/>
                  </a:cubicBezTo>
                  <a:cubicBezTo>
                    <a:pt x="2828" y="1513"/>
                    <a:pt x="2874" y="1238"/>
                    <a:pt x="2920" y="963"/>
                  </a:cubicBezTo>
                  <a:cubicBezTo>
                    <a:pt x="2966" y="1054"/>
                    <a:pt x="3012" y="1146"/>
                    <a:pt x="3057" y="1238"/>
                  </a:cubicBezTo>
                  <a:cubicBezTo>
                    <a:pt x="3432" y="1946"/>
                    <a:pt x="3996" y="2918"/>
                    <a:pt x="4887" y="2918"/>
                  </a:cubicBezTo>
                  <a:cubicBezTo>
                    <a:pt x="4976" y="2918"/>
                    <a:pt x="5069" y="2909"/>
                    <a:pt x="5166" y="2888"/>
                  </a:cubicBezTo>
                  <a:cubicBezTo>
                    <a:pt x="5899" y="2704"/>
                    <a:pt x="6357" y="2063"/>
                    <a:pt x="6678" y="1421"/>
                  </a:cubicBezTo>
                  <a:cubicBezTo>
                    <a:pt x="6773" y="1255"/>
                    <a:pt x="6621" y="1174"/>
                    <a:pt x="6434" y="1174"/>
                  </a:cubicBezTo>
                  <a:cubicBezTo>
                    <a:pt x="6260" y="1174"/>
                    <a:pt x="6057" y="1243"/>
                    <a:pt x="5991" y="1375"/>
                  </a:cubicBezTo>
                  <a:cubicBezTo>
                    <a:pt x="5853" y="1650"/>
                    <a:pt x="5670" y="1925"/>
                    <a:pt x="5441" y="2154"/>
                  </a:cubicBezTo>
                  <a:cubicBezTo>
                    <a:pt x="5395" y="2200"/>
                    <a:pt x="5303" y="2292"/>
                    <a:pt x="5211" y="2338"/>
                  </a:cubicBezTo>
                  <a:cubicBezTo>
                    <a:pt x="5166" y="2338"/>
                    <a:pt x="5120" y="2384"/>
                    <a:pt x="5074" y="2384"/>
                  </a:cubicBezTo>
                  <a:lnTo>
                    <a:pt x="4936" y="2384"/>
                  </a:lnTo>
                  <a:cubicBezTo>
                    <a:pt x="4982" y="2384"/>
                    <a:pt x="4799" y="2338"/>
                    <a:pt x="4799" y="2338"/>
                  </a:cubicBezTo>
                  <a:cubicBezTo>
                    <a:pt x="4661" y="2246"/>
                    <a:pt x="4524" y="2109"/>
                    <a:pt x="4387" y="1971"/>
                  </a:cubicBezTo>
                  <a:cubicBezTo>
                    <a:pt x="3882" y="1421"/>
                    <a:pt x="3607" y="734"/>
                    <a:pt x="33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5" name="Google Shape;6889;p42">
              <a:extLst>
                <a:ext uri="{FF2B5EF4-FFF2-40B4-BE49-F238E27FC236}">
                  <a16:creationId xmlns:a16="http://schemas.microsoft.com/office/drawing/2014/main" id="{67E21CD8-8E98-4DBE-9BED-65C9C8052CBE}"/>
                </a:ext>
              </a:extLst>
            </p:cNvPr>
            <p:cNvSpPr/>
            <p:nvPr/>
          </p:nvSpPr>
          <p:spPr>
            <a:xfrm>
              <a:off x="3660644" y="367250"/>
              <a:ext cx="116028" cy="51211"/>
            </a:xfrm>
            <a:custGeom>
              <a:avLst/>
              <a:gdLst/>
              <a:ahLst/>
              <a:cxnLst/>
              <a:rect l="l" t="t" r="r" b="b"/>
              <a:pathLst>
                <a:path w="6652" h="2936" extrusionOk="0">
                  <a:moveTo>
                    <a:pt x="3490" y="0"/>
                  </a:moveTo>
                  <a:cubicBezTo>
                    <a:pt x="3398" y="275"/>
                    <a:pt x="3261" y="550"/>
                    <a:pt x="3169" y="780"/>
                  </a:cubicBezTo>
                  <a:cubicBezTo>
                    <a:pt x="2986" y="1192"/>
                    <a:pt x="2756" y="1604"/>
                    <a:pt x="2481" y="1925"/>
                  </a:cubicBezTo>
                  <a:cubicBezTo>
                    <a:pt x="2390" y="2109"/>
                    <a:pt x="2252" y="2200"/>
                    <a:pt x="2115" y="2292"/>
                  </a:cubicBezTo>
                  <a:cubicBezTo>
                    <a:pt x="2115" y="2292"/>
                    <a:pt x="1977" y="2384"/>
                    <a:pt x="2023" y="2384"/>
                  </a:cubicBezTo>
                  <a:lnTo>
                    <a:pt x="1886" y="2384"/>
                  </a:lnTo>
                  <a:cubicBezTo>
                    <a:pt x="1748" y="2384"/>
                    <a:pt x="1565" y="2246"/>
                    <a:pt x="1427" y="2109"/>
                  </a:cubicBezTo>
                  <a:cubicBezTo>
                    <a:pt x="1152" y="1879"/>
                    <a:pt x="969" y="1559"/>
                    <a:pt x="786" y="1238"/>
                  </a:cubicBezTo>
                  <a:cubicBezTo>
                    <a:pt x="746" y="1159"/>
                    <a:pt x="661" y="1125"/>
                    <a:pt x="563" y="1125"/>
                  </a:cubicBezTo>
                  <a:cubicBezTo>
                    <a:pt x="321" y="1125"/>
                    <a:pt x="0" y="1330"/>
                    <a:pt x="98" y="1559"/>
                  </a:cubicBezTo>
                  <a:cubicBezTo>
                    <a:pt x="419" y="2063"/>
                    <a:pt x="786" y="2659"/>
                    <a:pt x="1382" y="2842"/>
                  </a:cubicBezTo>
                  <a:cubicBezTo>
                    <a:pt x="1501" y="2878"/>
                    <a:pt x="1627" y="2895"/>
                    <a:pt x="1755" y="2895"/>
                  </a:cubicBezTo>
                  <a:cubicBezTo>
                    <a:pt x="2115" y="2895"/>
                    <a:pt x="2486" y="2758"/>
                    <a:pt x="2756" y="2521"/>
                  </a:cubicBezTo>
                  <a:cubicBezTo>
                    <a:pt x="3215" y="2109"/>
                    <a:pt x="3581" y="1513"/>
                    <a:pt x="3811" y="963"/>
                  </a:cubicBezTo>
                  <a:cubicBezTo>
                    <a:pt x="3856" y="1192"/>
                    <a:pt x="3902" y="1421"/>
                    <a:pt x="3948" y="1650"/>
                  </a:cubicBezTo>
                  <a:cubicBezTo>
                    <a:pt x="4040" y="2063"/>
                    <a:pt x="4223" y="2475"/>
                    <a:pt x="4544" y="2750"/>
                  </a:cubicBezTo>
                  <a:cubicBezTo>
                    <a:pt x="4724" y="2881"/>
                    <a:pt x="4927" y="2936"/>
                    <a:pt x="5134" y="2936"/>
                  </a:cubicBezTo>
                  <a:cubicBezTo>
                    <a:pt x="5509" y="2936"/>
                    <a:pt x="5899" y="2757"/>
                    <a:pt x="6194" y="2521"/>
                  </a:cubicBezTo>
                  <a:cubicBezTo>
                    <a:pt x="6331" y="2429"/>
                    <a:pt x="6469" y="2338"/>
                    <a:pt x="6560" y="2200"/>
                  </a:cubicBezTo>
                  <a:cubicBezTo>
                    <a:pt x="6652" y="2063"/>
                    <a:pt x="6606" y="1925"/>
                    <a:pt x="6469" y="1834"/>
                  </a:cubicBezTo>
                  <a:cubicBezTo>
                    <a:pt x="6435" y="1825"/>
                    <a:pt x="6400" y="1821"/>
                    <a:pt x="6364" y="1821"/>
                  </a:cubicBezTo>
                  <a:cubicBezTo>
                    <a:pt x="6206" y="1821"/>
                    <a:pt x="6039" y="1896"/>
                    <a:pt x="5965" y="1971"/>
                  </a:cubicBezTo>
                  <a:cubicBezTo>
                    <a:pt x="5919" y="2017"/>
                    <a:pt x="5919" y="2017"/>
                    <a:pt x="5919" y="2063"/>
                  </a:cubicBezTo>
                  <a:cubicBezTo>
                    <a:pt x="5873" y="2063"/>
                    <a:pt x="5873" y="2109"/>
                    <a:pt x="5827" y="2109"/>
                  </a:cubicBezTo>
                  <a:cubicBezTo>
                    <a:pt x="5827" y="2109"/>
                    <a:pt x="5827" y="2109"/>
                    <a:pt x="5827" y="2154"/>
                  </a:cubicBezTo>
                  <a:cubicBezTo>
                    <a:pt x="5735" y="2200"/>
                    <a:pt x="5690" y="2246"/>
                    <a:pt x="5598" y="2292"/>
                  </a:cubicBezTo>
                  <a:cubicBezTo>
                    <a:pt x="5598" y="2292"/>
                    <a:pt x="5552" y="2338"/>
                    <a:pt x="5552" y="2338"/>
                  </a:cubicBezTo>
                  <a:cubicBezTo>
                    <a:pt x="5506" y="2338"/>
                    <a:pt x="5460" y="2384"/>
                    <a:pt x="5415" y="2384"/>
                  </a:cubicBezTo>
                  <a:lnTo>
                    <a:pt x="5369" y="2384"/>
                  </a:lnTo>
                  <a:cubicBezTo>
                    <a:pt x="5369" y="2384"/>
                    <a:pt x="5323" y="2429"/>
                    <a:pt x="5277" y="2429"/>
                  </a:cubicBezTo>
                  <a:cubicBezTo>
                    <a:pt x="5231" y="2429"/>
                    <a:pt x="5185" y="2384"/>
                    <a:pt x="5140" y="2338"/>
                  </a:cubicBezTo>
                  <a:cubicBezTo>
                    <a:pt x="4910" y="2200"/>
                    <a:pt x="4773" y="1834"/>
                    <a:pt x="4727" y="1559"/>
                  </a:cubicBezTo>
                  <a:cubicBezTo>
                    <a:pt x="4590" y="1054"/>
                    <a:pt x="4544" y="550"/>
                    <a:pt x="44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6" name="Google Shape;6890;p42">
              <a:extLst>
                <a:ext uri="{FF2B5EF4-FFF2-40B4-BE49-F238E27FC236}">
                  <a16:creationId xmlns:a16="http://schemas.microsoft.com/office/drawing/2014/main" id="{2872DB08-07DD-4D18-AEF0-2BAEC1135535}"/>
                </a:ext>
              </a:extLst>
            </p:cNvPr>
            <p:cNvSpPr/>
            <p:nvPr/>
          </p:nvSpPr>
          <p:spPr>
            <a:xfrm>
              <a:off x="3466160" y="367250"/>
              <a:ext cx="117929" cy="51246"/>
            </a:xfrm>
            <a:custGeom>
              <a:avLst/>
              <a:gdLst/>
              <a:ahLst/>
              <a:cxnLst/>
              <a:rect l="l" t="t" r="r" b="b"/>
              <a:pathLst>
                <a:path w="6761" h="2938" extrusionOk="0">
                  <a:moveTo>
                    <a:pt x="2266" y="0"/>
                  </a:moveTo>
                  <a:cubicBezTo>
                    <a:pt x="2266" y="505"/>
                    <a:pt x="2220" y="963"/>
                    <a:pt x="2128" y="1421"/>
                  </a:cubicBezTo>
                  <a:cubicBezTo>
                    <a:pt x="2082" y="1742"/>
                    <a:pt x="1945" y="2154"/>
                    <a:pt x="1716" y="2384"/>
                  </a:cubicBezTo>
                  <a:cubicBezTo>
                    <a:pt x="1725" y="2374"/>
                    <a:pt x="1727" y="2370"/>
                    <a:pt x="1724" y="2370"/>
                  </a:cubicBezTo>
                  <a:cubicBezTo>
                    <a:pt x="1716" y="2370"/>
                    <a:pt x="1686" y="2388"/>
                    <a:pt x="1670" y="2394"/>
                  </a:cubicBezTo>
                  <a:lnTo>
                    <a:pt x="1670" y="2394"/>
                  </a:lnTo>
                  <a:cubicBezTo>
                    <a:pt x="1670" y="2384"/>
                    <a:pt x="1670" y="2384"/>
                    <a:pt x="1670" y="2384"/>
                  </a:cubicBezTo>
                  <a:cubicBezTo>
                    <a:pt x="1660" y="2393"/>
                    <a:pt x="1659" y="2397"/>
                    <a:pt x="1662" y="2397"/>
                  </a:cubicBezTo>
                  <a:cubicBezTo>
                    <a:pt x="1663" y="2397"/>
                    <a:pt x="1666" y="2396"/>
                    <a:pt x="1670" y="2394"/>
                  </a:cubicBezTo>
                  <a:lnTo>
                    <a:pt x="1670" y="2394"/>
                  </a:lnTo>
                  <a:cubicBezTo>
                    <a:pt x="1670" y="2401"/>
                    <a:pt x="1670" y="2412"/>
                    <a:pt x="1670" y="2429"/>
                  </a:cubicBezTo>
                  <a:lnTo>
                    <a:pt x="1578" y="2429"/>
                  </a:lnTo>
                  <a:cubicBezTo>
                    <a:pt x="1532" y="2406"/>
                    <a:pt x="1544" y="2406"/>
                    <a:pt x="1555" y="2406"/>
                  </a:cubicBezTo>
                  <a:cubicBezTo>
                    <a:pt x="1567" y="2406"/>
                    <a:pt x="1578" y="2406"/>
                    <a:pt x="1532" y="2384"/>
                  </a:cubicBezTo>
                  <a:cubicBezTo>
                    <a:pt x="1395" y="2338"/>
                    <a:pt x="1395" y="2338"/>
                    <a:pt x="1303" y="2292"/>
                  </a:cubicBezTo>
                  <a:cubicBezTo>
                    <a:pt x="1212" y="2246"/>
                    <a:pt x="1120" y="2200"/>
                    <a:pt x="1074" y="2154"/>
                  </a:cubicBezTo>
                  <a:cubicBezTo>
                    <a:pt x="1028" y="2109"/>
                    <a:pt x="982" y="2063"/>
                    <a:pt x="937" y="2063"/>
                  </a:cubicBezTo>
                  <a:cubicBezTo>
                    <a:pt x="937" y="2017"/>
                    <a:pt x="937" y="2017"/>
                    <a:pt x="937" y="2017"/>
                  </a:cubicBezTo>
                  <a:cubicBezTo>
                    <a:pt x="891" y="1971"/>
                    <a:pt x="891" y="1971"/>
                    <a:pt x="845" y="1925"/>
                  </a:cubicBezTo>
                  <a:cubicBezTo>
                    <a:pt x="785" y="1865"/>
                    <a:pt x="694" y="1840"/>
                    <a:pt x="597" y="1840"/>
                  </a:cubicBezTo>
                  <a:cubicBezTo>
                    <a:pt x="322" y="1840"/>
                    <a:pt x="0" y="2043"/>
                    <a:pt x="203" y="2246"/>
                  </a:cubicBezTo>
                  <a:cubicBezTo>
                    <a:pt x="432" y="2521"/>
                    <a:pt x="753" y="2750"/>
                    <a:pt x="1074" y="2888"/>
                  </a:cubicBezTo>
                  <a:cubicBezTo>
                    <a:pt x="1203" y="2922"/>
                    <a:pt x="1326" y="2937"/>
                    <a:pt x="1442" y="2937"/>
                  </a:cubicBezTo>
                  <a:cubicBezTo>
                    <a:pt x="2113" y="2937"/>
                    <a:pt x="2575" y="2413"/>
                    <a:pt x="2770" y="1788"/>
                  </a:cubicBezTo>
                  <a:cubicBezTo>
                    <a:pt x="2861" y="1513"/>
                    <a:pt x="2907" y="1238"/>
                    <a:pt x="2907" y="963"/>
                  </a:cubicBezTo>
                  <a:cubicBezTo>
                    <a:pt x="2953" y="1054"/>
                    <a:pt x="2999" y="1146"/>
                    <a:pt x="3045" y="1238"/>
                  </a:cubicBezTo>
                  <a:cubicBezTo>
                    <a:pt x="3419" y="1946"/>
                    <a:pt x="4021" y="2918"/>
                    <a:pt x="4884" y="2918"/>
                  </a:cubicBezTo>
                  <a:cubicBezTo>
                    <a:pt x="4971" y="2918"/>
                    <a:pt x="5061" y="2909"/>
                    <a:pt x="5153" y="2888"/>
                  </a:cubicBezTo>
                  <a:cubicBezTo>
                    <a:pt x="5886" y="2704"/>
                    <a:pt x="6344" y="2063"/>
                    <a:pt x="6665" y="1421"/>
                  </a:cubicBezTo>
                  <a:cubicBezTo>
                    <a:pt x="6760" y="1255"/>
                    <a:pt x="6609" y="1174"/>
                    <a:pt x="6421" y="1174"/>
                  </a:cubicBezTo>
                  <a:cubicBezTo>
                    <a:pt x="6248" y="1174"/>
                    <a:pt x="6044" y="1243"/>
                    <a:pt x="5978" y="1375"/>
                  </a:cubicBezTo>
                  <a:cubicBezTo>
                    <a:pt x="5840" y="1650"/>
                    <a:pt x="5657" y="1925"/>
                    <a:pt x="5428" y="2154"/>
                  </a:cubicBezTo>
                  <a:cubicBezTo>
                    <a:pt x="5382" y="2200"/>
                    <a:pt x="5290" y="2292"/>
                    <a:pt x="5199" y="2338"/>
                  </a:cubicBezTo>
                  <a:cubicBezTo>
                    <a:pt x="5153" y="2338"/>
                    <a:pt x="5107" y="2384"/>
                    <a:pt x="5107" y="2384"/>
                  </a:cubicBezTo>
                  <a:lnTo>
                    <a:pt x="4924" y="2384"/>
                  </a:lnTo>
                  <a:cubicBezTo>
                    <a:pt x="4970" y="2384"/>
                    <a:pt x="4786" y="2338"/>
                    <a:pt x="4786" y="2338"/>
                  </a:cubicBezTo>
                  <a:cubicBezTo>
                    <a:pt x="4649" y="2246"/>
                    <a:pt x="4511" y="2109"/>
                    <a:pt x="4374" y="1971"/>
                  </a:cubicBezTo>
                  <a:cubicBezTo>
                    <a:pt x="3915" y="1421"/>
                    <a:pt x="3595" y="734"/>
                    <a:pt x="33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7" name="Google Shape;6891;p42">
              <a:extLst>
                <a:ext uri="{FF2B5EF4-FFF2-40B4-BE49-F238E27FC236}">
                  <a16:creationId xmlns:a16="http://schemas.microsoft.com/office/drawing/2014/main" id="{45CDB2C7-7E6A-454E-8A66-462DD37C3A7B}"/>
                </a:ext>
              </a:extLst>
            </p:cNvPr>
            <p:cNvSpPr/>
            <p:nvPr/>
          </p:nvSpPr>
          <p:spPr>
            <a:xfrm>
              <a:off x="3273961" y="367250"/>
              <a:ext cx="116621" cy="36036"/>
            </a:xfrm>
            <a:custGeom>
              <a:avLst/>
              <a:gdLst/>
              <a:ahLst/>
              <a:cxnLst/>
              <a:rect l="l" t="t" r="r" b="b"/>
              <a:pathLst>
                <a:path w="6686" h="2066" extrusionOk="0">
                  <a:moveTo>
                    <a:pt x="3110" y="0"/>
                  </a:moveTo>
                  <a:cubicBezTo>
                    <a:pt x="2927" y="367"/>
                    <a:pt x="2744" y="734"/>
                    <a:pt x="2515" y="1054"/>
                  </a:cubicBezTo>
                  <a:cubicBezTo>
                    <a:pt x="2377" y="1238"/>
                    <a:pt x="2285" y="1329"/>
                    <a:pt x="2102" y="1467"/>
                  </a:cubicBezTo>
                  <a:cubicBezTo>
                    <a:pt x="2102" y="1458"/>
                    <a:pt x="2097" y="1454"/>
                    <a:pt x="2088" y="1454"/>
                  </a:cubicBezTo>
                  <a:cubicBezTo>
                    <a:pt x="2054" y="1454"/>
                    <a:pt x="1974" y="1513"/>
                    <a:pt x="2010" y="1513"/>
                  </a:cubicBezTo>
                  <a:lnTo>
                    <a:pt x="1873" y="1513"/>
                  </a:lnTo>
                  <a:cubicBezTo>
                    <a:pt x="1735" y="1513"/>
                    <a:pt x="1552" y="1421"/>
                    <a:pt x="1415" y="1284"/>
                  </a:cubicBezTo>
                  <a:cubicBezTo>
                    <a:pt x="1140" y="1009"/>
                    <a:pt x="956" y="688"/>
                    <a:pt x="773" y="367"/>
                  </a:cubicBezTo>
                  <a:cubicBezTo>
                    <a:pt x="733" y="288"/>
                    <a:pt x="648" y="254"/>
                    <a:pt x="551" y="254"/>
                  </a:cubicBezTo>
                  <a:cubicBezTo>
                    <a:pt x="312" y="254"/>
                    <a:pt x="1" y="459"/>
                    <a:pt x="131" y="688"/>
                  </a:cubicBezTo>
                  <a:cubicBezTo>
                    <a:pt x="406" y="1238"/>
                    <a:pt x="773" y="1834"/>
                    <a:pt x="1369" y="1971"/>
                  </a:cubicBezTo>
                  <a:cubicBezTo>
                    <a:pt x="1507" y="2021"/>
                    <a:pt x="1644" y="2044"/>
                    <a:pt x="1779" y="2044"/>
                  </a:cubicBezTo>
                  <a:cubicBezTo>
                    <a:pt x="2138" y="2044"/>
                    <a:pt x="2477" y="1883"/>
                    <a:pt x="2744" y="1650"/>
                  </a:cubicBezTo>
                  <a:cubicBezTo>
                    <a:pt x="3202" y="1238"/>
                    <a:pt x="3569" y="688"/>
                    <a:pt x="3844" y="92"/>
                  </a:cubicBezTo>
                  <a:cubicBezTo>
                    <a:pt x="3844" y="321"/>
                    <a:pt x="3889" y="550"/>
                    <a:pt x="3935" y="780"/>
                  </a:cubicBezTo>
                  <a:cubicBezTo>
                    <a:pt x="4027" y="1192"/>
                    <a:pt x="4210" y="1604"/>
                    <a:pt x="4531" y="1879"/>
                  </a:cubicBezTo>
                  <a:cubicBezTo>
                    <a:pt x="4711" y="2010"/>
                    <a:pt x="4920" y="2065"/>
                    <a:pt x="5135" y="2065"/>
                  </a:cubicBezTo>
                  <a:cubicBezTo>
                    <a:pt x="5523" y="2065"/>
                    <a:pt x="5932" y="1886"/>
                    <a:pt x="6227" y="1650"/>
                  </a:cubicBezTo>
                  <a:cubicBezTo>
                    <a:pt x="6318" y="1559"/>
                    <a:pt x="6456" y="1467"/>
                    <a:pt x="6548" y="1329"/>
                  </a:cubicBezTo>
                  <a:cubicBezTo>
                    <a:pt x="6685" y="1192"/>
                    <a:pt x="6639" y="1054"/>
                    <a:pt x="6456" y="1009"/>
                  </a:cubicBezTo>
                  <a:cubicBezTo>
                    <a:pt x="6418" y="983"/>
                    <a:pt x="6372" y="972"/>
                    <a:pt x="6323" y="972"/>
                  </a:cubicBezTo>
                  <a:cubicBezTo>
                    <a:pt x="6198" y="972"/>
                    <a:pt x="6051" y="1047"/>
                    <a:pt x="5952" y="1146"/>
                  </a:cubicBezTo>
                  <a:cubicBezTo>
                    <a:pt x="5952" y="1146"/>
                    <a:pt x="5906" y="1146"/>
                    <a:pt x="5906" y="1192"/>
                  </a:cubicBezTo>
                  <a:cubicBezTo>
                    <a:pt x="5906" y="1192"/>
                    <a:pt x="5860" y="1238"/>
                    <a:pt x="5860" y="1238"/>
                  </a:cubicBezTo>
                  <a:cubicBezTo>
                    <a:pt x="5814" y="1238"/>
                    <a:pt x="5814" y="1284"/>
                    <a:pt x="5814" y="1284"/>
                  </a:cubicBezTo>
                  <a:cubicBezTo>
                    <a:pt x="5723" y="1329"/>
                    <a:pt x="5677" y="1375"/>
                    <a:pt x="5585" y="1421"/>
                  </a:cubicBezTo>
                  <a:cubicBezTo>
                    <a:pt x="5585" y="1467"/>
                    <a:pt x="5585" y="1467"/>
                    <a:pt x="5585" y="1467"/>
                  </a:cubicBezTo>
                  <a:lnTo>
                    <a:pt x="5539" y="1467"/>
                  </a:lnTo>
                  <a:cubicBezTo>
                    <a:pt x="5494" y="1513"/>
                    <a:pt x="5448" y="1513"/>
                    <a:pt x="5448" y="1513"/>
                  </a:cubicBezTo>
                  <a:cubicBezTo>
                    <a:pt x="5448" y="1513"/>
                    <a:pt x="5402" y="1513"/>
                    <a:pt x="5356" y="1559"/>
                  </a:cubicBezTo>
                  <a:lnTo>
                    <a:pt x="5310" y="1559"/>
                  </a:lnTo>
                  <a:cubicBezTo>
                    <a:pt x="5219" y="1559"/>
                    <a:pt x="5219" y="1559"/>
                    <a:pt x="5127" y="1513"/>
                  </a:cubicBezTo>
                  <a:cubicBezTo>
                    <a:pt x="4944" y="1329"/>
                    <a:pt x="4806" y="1009"/>
                    <a:pt x="4714" y="688"/>
                  </a:cubicBezTo>
                  <a:cubicBezTo>
                    <a:pt x="4623" y="459"/>
                    <a:pt x="4623" y="230"/>
                    <a:pt x="45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8" name="Google Shape;6892;p42">
              <a:extLst>
                <a:ext uri="{FF2B5EF4-FFF2-40B4-BE49-F238E27FC236}">
                  <a16:creationId xmlns:a16="http://schemas.microsoft.com/office/drawing/2014/main" id="{046295B0-3BA9-42EA-AA26-88121C70AA27}"/>
                </a:ext>
              </a:extLst>
            </p:cNvPr>
            <p:cNvSpPr/>
            <p:nvPr/>
          </p:nvSpPr>
          <p:spPr>
            <a:xfrm>
              <a:off x="3079773" y="367250"/>
              <a:ext cx="117894" cy="36315"/>
            </a:xfrm>
            <a:custGeom>
              <a:avLst/>
              <a:gdLst/>
              <a:ahLst/>
              <a:cxnLst/>
              <a:rect l="l" t="t" r="r" b="b"/>
              <a:pathLst>
                <a:path w="6759" h="2082" extrusionOk="0">
                  <a:moveTo>
                    <a:pt x="2190" y="0"/>
                  </a:moveTo>
                  <a:cubicBezTo>
                    <a:pt x="2190" y="184"/>
                    <a:pt x="2144" y="367"/>
                    <a:pt x="2098" y="550"/>
                  </a:cubicBezTo>
                  <a:cubicBezTo>
                    <a:pt x="2053" y="917"/>
                    <a:pt x="1961" y="1284"/>
                    <a:pt x="1686" y="1513"/>
                  </a:cubicBezTo>
                  <a:cubicBezTo>
                    <a:pt x="1695" y="1504"/>
                    <a:pt x="1697" y="1500"/>
                    <a:pt x="1694" y="1500"/>
                  </a:cubicBezTo>
                  <a:cubicBezTo>
                    <a:pt x="1684" y="1500"/>
                    <a:pt x="1603" y="1559"/>
                    <a:pt x="1640" y="1559"/>
                  </a:cubicBezTo>
                  <a:lnTo>
                    <a:pt x="1594" y="1559"/>
                  </a:lnTo>
                  <a:cubicBezTo>
                    <a:pt x="1503" y="1559"/>
                    <a:pt x="1594" y="1559"/>
                    <a:pt x="1503" y="1513"/>
                  </a:cubicBezTo>
                  <a:cubicBezTo>
                    <a:pt x="1365" y="1467"/>
                    <a:pt x="1365" y="1513"/>
                    <a:pt x="1273" y="1421"/>
                  </a:cubicBezTo>
                  <a:cubicBezTo>
                    <a:pt x="1182" y="1375"/>
                    <a:pt x="1136" y="1329"/>
                    <a:pt x="1044" y="1284"/>
                  </a:cubicBezTo>
                  <a:cubicBezTo>
                    <a:pt x="998" y="1238"/>
                    <a:pt x="953" y="1192"/>
                    <a:pt x="953" y="1192"/>
                  </a:cubicBezTo>
                  <a:lnTo>
                    <a:pt x="907" y="1192"/>
                  </a:lnTo>
                  <a:cubicBezTo>
                    <a:pt x="907" y="1192"/>
                    <a:pt x="907" y="1146"/>
                    <a:pt x="907" y="1146"/>
                  </a:cubicBezTo>
                  <a:cubicBezTo>
                    <a:pt x="861" y="1146"/>
                    <a:pt x="861" y="1100"/>
                    <a:pt x="815" y="1054"/>
                  </a:cubicBezTo>
                  <a:cubicBezTo>
                    <a:pt x="771" y="999"/>
                    <a:pt x="696" y="976"/>
                    <a:pt x="613" y="976"/>
                  </a:cubicBezTo>
                  <a:cubicBezTo>
                    <a:pt x="352" y="976"/>
                    <a:pt x="0" y="1202"/>
                    <a:pt x="174" y="1375"/>
                  </a:cubicBezTo>
                  <a:cubicBezTo>
                    <a:pt x="403" y="1650"/>
                    <a:pt x="724" y="1925"/>
                    <a:pt x="1090" y="2017"/>
                  </a:cubicBezTo>
                  <a:cubicBezTo>
                    <a:pt x="1224" y="2061"/>
                    <a:pt x="1351" y="2082"/>
                    <a:pt x="1472" y="2082"/>
                  </a:cubicBezTo>
                  <a:cubicBezTo>
                    <a:pt x="2098" y="2082"/>
                    <a:pt x="2548" y="1532"/>
                    <a:pt x="2740" y="917"/>
                  </a:cubicBezTo>
                  <a:cubicBezTo>
                    <a:pt x="2832" y="642"/>
                    <a:pt x="2878" y="367"/>
                    <a:pt x="2923" y="92"/>
                  </a:cubicBezTo>
                  <a:cubicBezTo>
                    <a:pt x="2969" y="184"/>
                    <a:pt x="2969" y="275"/>
                    <a:pt x="3015" y="367"/>
                  </a:cubicBezTo>
                  <a:cubicBezTo>
                    <a:pt x="3388" y="1114"/>
                    <a:pt x="3987" y="2049"/>
                    <a:pt x="4880" y="2049"/>
                  </a:cubicBezTo>
                  <a:cubicBezTo>
                    <a:pt x="4973" y="2049"/>
                    <a:pt x="5069" y="2039"/>
                    <a:pt x="5169" y="2017"/>
                  </a:cubicBezTo>
                  <a:cubicBezTo>
                    <a:pt x="5856" y="1834"/>
                    <a:pt x="6315" y="1192"/>
                    <a:pt x="6636" y="596"/>
                  </a:cubicBezTo>
                  <a:cubicBezTo>
                    <a:pt x="6758" y="400"/>
                    <a:pt x="6605" y="309"/>
                    <a:pt x="6408" y="309"/>
                  </a:cubicBezTo>
                  <a:cubicBezTo>
                    <a:pt x="6237" y="309"/>
                    <a:pt x="6033" y="377"/>
                    <a:pt x="5948" y="505"/>
                  </a:cubicBezTo>
                  <a:cubicBezTo>
                    <a:pt x="5811" y="780"/>
                    <a:pt x="5627" y="1054"/>
                    <a:pt x="5444" y="1284"/>
                  </a:cubicBezTo>
                  <a:cubicBezTo>
                    <a:pt x="5352" y="1329"/>
                    <a:pt x="5307" y="1421"/>
                    <a:pt x="5215" y="1467"/>
                  </a:cubicBezTo>
                  <a:cubicBezTo>
                    <a:pt x="5169" y="1513"/>
                    <a:pt x="5077" y="1513"/>
                    <a:pt x="5077" y="1513"/>
                  </a:cubicBezTo>
                  <a:lnTo>
                    <a:pt x="4940" y="1513"/>
                  </a:lnTo>
                  <a:cubicBezTo>
                    <a:pt x="4940" y="1513"/>
                    <a:pt x="4802" y="1467"/>
                    <a:pt x="4802" y="1467"/>
                  </a:cubicBezTo>
                  <a:cubicBezTo>
                    <a:pt x="4619" y="1375"/>
                    <a:pt x="4482" y="1238"/>
                    <a:pt x="4390" y="1100"/>
                  </a:cubicBezTo>
                  <a:cubicBezTo>
                    <a:pt x="4069" y="780"/>
                    <a:pt x="3840" y="413"/>
                    <a:pt x="36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9" name="Google Shape;6893;p42">
              <a:extLst>
                <a:ext uri="{FF2B5EF4-FFF2-40B4-BE49-F238E27FC236}">
                  <a16:creationId xmlns:a16="http://schemas.microsoft.com/office/drawing/2014/main" id="{1E6D1009-B0F4-4E10-9CE4-0EC546562211}"/>
                </a:ext>
              </a:extLst>
            </p:cNvPr>
            <p:cNvSpPr/>
            <p:nvPr/>
          </p:nvSpPr>
          <p:spPr>
            <a:xfrm>
              <a:off x="2887068" y="367250"/>
              <a:ext cx="116603" cy="36036"/>
            </a:xfrm>
            <a:custGeom>
              <a:avLst/>
              <a:gdLst/>
              <a:ahLst/>
              <a:cxnLst/>
              <a:rect l="l" t="t" r="r" b="b"/>
              <a:pathLst>
                <a:path w="6685" h="2066" extrusionOk="0">
                  <a:moveTo>
                    <a:pt x="3110" y="0"/>
                  </a:moveTo>
                  <a:cubicBezTo>
                    <a:pt x="2972" y="367"/>
                    <a:pt x="2743" y="734"/>
                    <a:pt x="2514" y="1054"/>
                  </a:cubicBezTo>
                  <a:cubicBezTo>
                    <a:pt x="2376" y="1238"/>
                    <a:pt x="2285" y="1329"/>
                    <a:pt x="2101" y="1467"/>
                  </a:cubicBezTo>
                  <a:cubicBezTo>
                    <a:pt x="2111" y="1458"/>
                    <a:pt x="2111" y="1454"/>
                    <a:pt x="2105" y="1454"/>
                  </a:cubicBezTo>
                  <a:cubicBezTo>
                    <a:pt x="2083" y="1454"/>
                    <a:pt x="1973" y="1513"/>
                    <a:pt x="2010" y="1513"/>
                  </a:cubicBezTo>
                  <a:lnTo>
                    <a:pt x="1872" y="1513"/>
                  </a:lnTo>
                  <a:cubicBezTo>
                    <a:pt x="1735" y="1513"/>
                    <a:pt x="1551" y="1421"/>
                    <a:pt x="1414" y="1284"/>
                  </a:cubicBezTo>
                  <a:cubicBezTo>
                    <a:pt x="1139" y="1009"/>
                    <a:pt x="956" y="688"/>
                    <a:pt x="772" y="367"/>
                  </a:cubicBezTo>
                  <a:cubicBezTo>
                    <a:pt x="733" y="288"/>
                    <a:pt x="647" y="254"/>
                    <a:pt x="551" y="254"/>
                  </a:cubicBezTo>
                  <a:cubicBezTo>
                    <a:pt x="311" y="254"/>
                    <a:pt x="0" y="459"/>
                    <a:pt x="131" y="688"/>
                  </a:cubicBezTo>
                  <a:cubicBezTo>
                    <a:pt x="406" y="1238"/>
                    <a:pt x="772" y="1834"/>
                    <a:pt x="1368" y="1971"/>
                  </a:cubicBezTo>
                  <a:cubicBezTo>
                    <a:pt x="1506" y="2021"/>
                    <a:pt x="1644" y="2044"/>
                    <a:pt x="1779" y="2044"/>
                  </a:cubicBezTo>
                  <a:cubicBezTo>
                    <a:pt x="2138" y="2044"/>
                    <a:pt x="2477" y="1883"/>
                    <a:pt x="2743" y="1650"/>
                  </a:cubicBezTo>
                  <a:cubicBezTo>
                    <a:pt x="3247" y="1238"/>
                    <a:pt x="3568" y="688"/>
                    <a:pt x="3843" y="92"/>
                  </a:cubicBezTo>
                  <a:cubicBezTo>
                    <a:pt x="3889" y="321"/>
                    <a:pt x="3889" y="550"/>
                    <a:pt x="3980" y="780"/>
                  </a:cubicBezTo>
                  <a:cubicBezTo>
                    <a:pt x="4072" y="1192"/>
                    <a:pt x="4210" y="1604"/>
                    <a:pt x="4576" y="1879"/>
                  </a:cubicBezTo>
                  <a:cubicBezTo>
                    <a:pt x="4756" y="2010"/>
                    <a:pt x="4959" y="2065"/>
                    <a:pt x="5167" y="2065"/>
                  </a:cubicBezTo>
                  <a:cubicBezTo>
                    <a:pt x="5541" y="2065"/>
                    <a:pt x="5931" y="1886"/>
                    <a:pt x="6226" y="1650"/>
                  </a:cubicBezTo>
                  <a:cubicBezTo>
                    <a:pt x="6364" y="1559"/>
                    <a:pt x="6455" y="1467"/>
                    <a:pt x="6593" y="1329"/>
                  </a:cubicBezTo>
                  <a:cubicBezTo>
                    <a:pt x="6684" y="1192"/>
                    <a:pt x="6639" y="1054"/>
                    <a:pt x="6501" y="1009"/>
                  </a:cubicBezTo>
                  <a:cubicBezTo>
                    <a:pt x="6450" y="983"/>
                    <a:pt x="6395" y="972"/>
                    <a:pt x="6340" y="972"/>
                  </a:cubicBezTo>
                  <a:cubicBezTo>
                    <a:pt x="6197" y="972"/>
                    <a:pt x="6050" y="1047"/>
                    <a:pt x="5951" y="1146"/>
                  </a:cubicBezTo>
                  <a:cubicBezTo>
                    <a:pt x="5951" y="1146"/>
                    <a:pt x="5951" y="1146"/>
                    <a:pt x="5905" y="1192"/>
                  </a:cubicBezTo>
                  <a:cubicBezTo>
                    <a:pt x="5905" y="1192"/>
                    <a:pt x="5859" y="1238"/>
                    <a:pt x="5859" y="1238"/>
                  </a:cubicBezTo>
                  <a:cubicBezTo>
                    <a:pt x="5859" y="1238"/>
                    <a:pt x="5859" y="1284"/>
                    <a:pt x="5814" y="1284"/>
                  </a:cubicBezTo>
                  <a:cubicBezTo>
                    <a:pt x="5768" y="1329"/>
                    <a:pt x="5676" y="1375"/>
                    <a:pt x="5630" y="1421"/>
                  </a:cubicBezTo>
                  <a:cubicBezTo>
                    <a:pt x="5584" y="1467"/>
                    <a:pt x="5584" y="1467"/>
                    <a:pt x="5584" y="1467"/>
                  </a:cubicBezTo>
                  <a:lnTo>
                    <a:pt x="5539" y="1467"/>
                  </a:lnTo>
                  <a:cubicBezTo>
                    <a:pt x="5493" y="1513"/>
                    <a:pt x="5493" y="1513"/>
                    <a:pt x="5447" y="1513"/>
                  </a:cubicBezTo>
                  <a:cubicBezTo>
                    <a:pt x="5447" y="1513"/>
                    <a:pt x="5401" y="1513"/>
                    <a:pt x="5401" y="1559"/>
                  </a:cubicBezTo>
                  <a:lnTo>
                    <a:pt x="5309" y="1559"/>
                  </a:lnTo>
                  <a:cubicBezTo>
                    <a:pt x="5264" y="1559"/>
                    <a:pt x="5218" y="1559"/>
                    <a:pt x="5172" y="1513"/>
                  </a:cubicBezTo>
                  <a:cubicBezTo>
                    <a:pt x="4943" y="1329"/>
                    <a:pt x="4805" y="1009"/>
                    <a:pt x="4714" y="688"/>
                  </a:cubicBezTo>
                  <a:cubicBezTo>
                    <a:pt x="4668" y="459"/>
                    <a:pt x="4622" y="230"/>
                    <a:pt x="45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0" name="Google Shape;6894;p42">
              <a:extLst>
                <a:ext uri="{FF2B5EF4-FFF2-40B4-BE49-F238E27FC236}">
                  <a16:creationId xmlns:a16="http://schemas.microsoft.com/office/drawing/2014/main" id="{AF552750-554A-4C7D-B07D-CAE62667BF86}"/>
                </a:ext>
              </a:extLst>
            </p:cNvPr>
            <p:cNvSpPr/>
            <p:nvPr/>
          </p:nvSpPr>
          <p:spPr>
            <a:xfrm>
              <a:off x="2599964" y="384187"/>
              <a:ext cx="16797" cy="15053"/>
            </a:xfrm>
            <a:custGeom>
              <a:avLst/>
              <a:gdLst/>
              <a:ahLst/>
              <a:cxnLst/>
              <a:rect l="l" t="t" r="r" b="b"/>
              <a:pathLst>
                <a:path w="963" h="863" extrusionOk="0">
                  <a:moveTo>
                    <a:pt x="619" y="1"/>
                  </a:moveTo>
                  <a:cubicBezTo>
                    <a:pt x="479" y="1"/>
                    <a:pt x="341" y="76"/>
                    <a:pt x="275" y="175"/>
                  </a:cubicBezTo>
                  <a:cubicBezTo>
                    <a:pt x="229" y="175"/>
                    <a:pt x="229" y="221"/>
                    <a:pt x="184" y="221"/>
                  </a:cubicBezTo>
                  <a:cubicBezTo>
                    <a:pt x="184" y="221"/>
                    <a:pt x="184" y="267"/>
                    <a:pt x="138" y="267"/>
                  </a:cubicBezTo>
                  <a:cubicBezTo>
                    <a:pt x="138" y="267"/>
                    <a:pt x="138" y="313"/>
                    <a:pt x="92" y="313"/>
                  </a:cubicBezTo>
                  <a:cubicBezTo>
                    <a:pt x="92" y="358"/>
                    <a:pt x="46" y="358"/>
                    <a:pt x="0" y="404"/>
                  </a:cubicBezTo>
                  <a:lnTo>
                    <a:pt x="275" y="863"/>
                  </a:lnTo>
                  <a:cubicBezTo>
                    <a:pt x="367" y="817"/>
                    <a:pt x="413" y="771"/>
                    <a:pt x="504" y="679"/>
                  </a:cubicBezTo>
                  <a:cubicBezTo>
                    <a:pt x="642" y="588"/>
                    <a:pt x="734" y="496"/>
                    <a:pt x="871" y="358"/>
                  </a:cubicBezTo>
                  <a:cubicBezTo>
                    <a:pt x="963" y="221"/>
                    <a:pt x="917" y="83"/>
                    <a:pt x="779" y="38"/>
                  </a:cubicBezTo>
                  <a:cubicBezTo>
                    <a:pt x="728" y="12"/>
                    <a:pt x="673" y="1"/>
                    <a:pt x="6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1" name="Google Shape;6895;p42">
              <a:extLst>
                <a:ext uri="{FF2B5EF4-FFF2-40B4-BE49-F238E27FC236}">
                  <a16:creationId xmlns:a16="http://schemas.microsoft.com/office/drawing/2014/main" id="{BF606C72-1321-412F-BA2B-6EE1065AC7CB}"/>
                </a:ext>
              </a:extLst>
            </p:cNvPr>
            <p:cNvSpPr/>
            <p:nvPr/>
          </p:nvSpPr>
          <p:spPr>
            <a:xfrm>
              <a:off x="2692863" y="367250"/>
              <a:ext cx="118260" cy="36315"/>
            </a:xfrm>
            <a:custGeom>
              <a:avLst/>
              <a:gdLst/>
              <a:ahLst/>
              <a:cxnLst/>
              <a:rect l="l" t="t" r="r" b="b"/>
              <a:pathLst>
                <a:path w="6780" h="2082" extrusionOk="0">
                  <a:moveTo>
                    <a:pt x="2190" y="0"/>
                  </a:moveTo>
                  <a:cubicBezTo>
                    <a:pt x="2190" y="184"/>
                    <a:pt x="2145" y="367"/>
                    <a:pt x="2145" y="550"/>
                  </a:cubicBezTo>
                  <a:cubicBezTo>
                    <a:pt x="2053" y="917"/>
                    <a:pt x="1961" y="1284"/>
                    <a:pt x="1686" y="1513"/>
                  </a:cubicBezTo>
                  <a:cubicBezTo>
                    <a:pt x="1695" y="1504"/>
                    <a:pt x="1697" y="1500"/>
                    <a:pt x="1695" y="1500"/>
                  </a:cubicBezTo>
                  <a:cubicBezTo>
                    <a:pt x="1686" y="1500"/>
                    <a:pt x="1613" y="1559"/>
                    <a:pt x="1686" y="1559"/>
                  </a:cubicBezTo>
                  <a:lnTo>
                    <a:pt x="1595" y="1559"/>
                  </a:lnTo>
                  <a:cubicBezTo>
                    <a:pt x="1503" y="1559"/>
                    <a:pt x="1595" y="1559"/>
                    <a:pt x="1503" y="1513"/>
                  </a:cubicBezTo>
                  <a:cubicBezTo>
                    <a:pt x="1365" y="1467"/>
                    <a:pt x="1365" y="1513"/>
                    <a:pt x="1274" y="1421"/>
                  </a:cubicBezTo>
                  <a:cubicBezTo>
                    <a:pt x="1182" y="1375"/>
                    <a:pt x="1136" y="1329"/>
                    <a:pt x="1045" y="1284"/>
                  </a:cubicBezTo>
                  <a:cubicBezTo>
                    <a:pt x="999" y="1238"/>
                    <a:pt x="999" y="1192"/>
                    <a:pt x="953" y="1192"/>
                  </a:cubicBezTo>
                  <a:cubicBezTo>
                    <a:pt x="953" y="1192"/>
                    <a:pt x="907" y="1146"/>
                    <a:pt x="907" y="1146"/>
                  </a:cubicBezTo>
                  <a:cubicBezTo>
                    <a:pt x="907" y="1146"/>
                    <a:pt x="861" y="1100"/>
                    <a:pt x="861" y="1054"/>
                  </a:cubicBezTo>
                  <a:cubicBezTo>
                    <a:pt x="806" y="999"/>
                    <a:pt x="723" y="976"/>
                    <a:pt x="633" y="976"/>
                  </a:cubicBezTo>
                  <a:cubicBezTo>
                    <a:pt x="352" y="976"/>
                    <a:pt x="0" y="1202"/>
                    <a:pt x="174" y="1375"/>
                  </a:cubicBezTo>
                  <a:cubicBezTo>
                    <a:pt x="403" y="1650"/>
                    <a:pt x="724" y="1925"/>
                    <a:pt x="1090" y="2017"/>
                  </a:cubicBezTo>
                  <a:cubicBezTo>
                    <a:pt x="1224" y="2061"/>
                    <a:pt x="1351" y="2082"/>
                    <a:pt x="1472" y="2082"/>
                  </a:cubicBezTo>
                  <a:cubicBezTo>
                    <a:pt x="2099" y="2082"/>
                    <a:pt x="2548" y="1532"/>
                    <a:pt x="2740" y="917"/>
                  </a:cubicBezTo>
                  <a:cubicBezTo>
                    <a:pt x="2832" y="642"/>
                    <a:pt x="2878" y="367"/>
                    <a:pt x="2924" y="92"/>
                  </a:cubicBezTo>
                  <a:cubicBezTo>
                    <a:pt x="2969" y="184"/>
                    <a:pt x="3015" y="275"/>
                    <a:pt x="3061" y="367"/>
                  </a:cubicBezTo>
                  <a:cubicBezTo>
                    <a:pt x="3393" y="1114"/>
                    <a:pt x="3988" y="2049"/>
                    <a:pt x="4880" y="2049"/>
                  </a:cubicBezTo>
                  <a:cubicBezTo>
                    <a:pt x="4973" y="2049"/>
                    <a:pt x="5070" y="2039"/>
                    <a:pt x="5169" y="2017"/>
                  </a:cubicBezTo>
                  <a:cubicBezTo>
                    <a:pt x="5903" y="1834"/>
                    <a:pt x="6315" y="1192"/>
                    <a:pt x="6682" y="596"/>
                  </a:cubicBezTo>
                  <a:cubicBezTo>
                    <a:pt x="6780" y="400"/>
                    <a:pt x="6615" y="309"/>
                    <a:pt x="6419" y="309"/>
                  </a:cubicBezTo>
                  <a:cubicBezTo>
                    <a:pt x="6250" y="309"/>
                    <a:pt x="6058" y="377"/>
                    <a:pt x="5994" y="505"/>
                  </a:cubicBezTo>
                  <a:cubicBezTo>
                    <a:pt x="5811" y="780"/>
                    <a:pt x="5673" y="1054"/>
                    <a:pt x="5444" y="1284"/>
                  </a:cubicBezTo>
                  <a:cubicBezTo>
                    <a:pt x="5353" y="1329"/>
                    <a:pt x="5307" y="1421"/>
                    <a:pt x="5215" y="1467"/>
                  </a:cubicBezTo>
                  <a:cubicBezTo>
                    <a:pt x="5169" y="1513"/>
                    <a:pt x="5078" y="1513"/>
                    <a:pt x="5078" y="1513"/>
                  </a:cubicBezTo>
                  <a:lnTo>
                    <a:pt x="4940" y="1513"/>
                  </a:lnTo>
                  <a:cubicBezTo>
                    <a:pt x="4986" y="1513"/>
                    <a:pt x="4803" y="1467"/>
                    <a:pt x="4803" y="1467"/>
                  </a:cubicBezTo>
                  <a:cubicBezTo>
                    <a:pt x="4619" y="1375"/>
                    <a:pt x="4482" y="1238"/>
                    <a:pt x="4390" y="1100"/>
                  </a:cubicBezTo>
                  <a:cubicBezTo>
                    <a:pt x="4115" y="780"/>
                    <a:pt x="3886" y="413"/>
                    <a:pt x="37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102" name="Google Shape;7431;p47">
            <a:extLst>
              <a:ext uri="{FF2B5EF4-FFF2-40B4-BE49-F238E27FC236}">
                <a16:creationId xmlns:a16="http://schemas.microsoft.com/office/drawing/2014/main" id="{5311A963-1402-498F-8ECF-246A54947673}"/>
              </a:ext>
            </a:extLst>
          </p:cNvPr>
          <p:cNvSpPr/>
          <p:nvPr/>
        </p:nvSpPr>
        <p:spPr>
          <a:xfrm>
            <a:off x="5154750" y="2884241"/>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3" name="Google Shape;7432;p47">
            <a:extLst>
              <a:ext uri="{FF2B5EF4-FFF2-40B4-BE49-F238E27FC236}">
                <a16:creationId xmlns:a16="http://schemas.microsoft.com/office/drawing/2014/main" id="{E9571126-2052-4C3E-957D-C0479237027B}"/>
              </a:ext>
            </a:extLst>
          </p:cNvPr>
          <p:cNvSpPr/>
          <p:nvPr/>
        </p:nvSpPr>
        <p:spPr>
          <a:xfrm rot="372478">
            <a:off x="11749317" y="2382748"/>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4" name="Google Shape;7433;p47">
            <a:extLst>
              <a:ext uri="{FF2B5EF4-FFF2-40B4-BE49-F238E27FC236}">
                <a16:creationId xmlns:a16="http://schemas.microsoft.com/office/drawing/2014/main" id="{96DD5F22-35D7-4C41-96AB-1AA183273073}"/>
              </a:ext>
            </a:extLst>
          </p:cNvPr>
          <p:cNvSpPr/>
          <p:nvPr/>
        </p:nvSpPr>
        <p:spPr>
          <a:xfrm>
            <a:off x="6475483" y="4541020"/>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 name="Google Shape;7436;p47">
            <a:extLst>
              <a:ext uri="{FF2B5EF4-FFF2-40B4-BE49-F238E27FC236}">
                <a16:creationId xmlns:a16="http://schemas.microsoft.com/office/drawing/2014/main" id="{D84AF95B-9490-49A7-AE98-CEF5B2CDCE67}"/>
              </a:ext>
            </a:extLst>
          </p:cNvPr>
          <p:cNvSpPr/>
          <p:nvPr/>
        </p:nvSpPr>
        <p:spPr>
          <a:xfrm rot="372478">
            <a:off x="9752167" y="5321697"/>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pic>
        <p:nvPicPr>
          <p:cNvPr id="4" name="Picture 3">
            <a:extLst>
              <a:ext uri="{FF2B5EF4-FFF2-40B4-BE49-F238E27FC236}">
                <a16:creationId xmlns:a16="http://schemas.microsoft.com/office/drawing/2014/main" id="{824E21F6-C1E5-1707-1E25-05F3A748C04D}"/>
              </a:ext>
            </a:extLst>
          </p:cNvPr>
          <p:cNvPicPr>
            <a:picLocks noChangeAspect="1"/>
          </p:cNvPicPr>
          <p:nvPr/>
        </p:nvPicPr>
        <p:blipFill>
          <a:blip r:embed="rId2"/>
          <a:stretch>
            <a:fillRect/>
          </a:stretch>
        </p:blipFill>
        <p:spPr>
          <a:xfrm>
            <a:off x="783046" y="2758603"/>
            <a:ext cx="7668695" cy="33532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943241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1CEA-9FD2-4586-A952-96F1069600DA}"/>
              </a:ext>
            </a:extLst>
          </p:cNvPr>
          <p:cNvSpPr>
            <a:spLocks noGrp="1"/>
          </p:cNvSpPr>
          <p:nvPr>
            <p:ph type="title"/>
          </p:nvPr>
        </p:nvSpPr>
        <p:spPr/>
        <p:txBody>
          <a:bodyPr/>
          <a:lstStyle/>
          <a:p>
            <a:r>
              <a:rPr lang="en-GB" sz="2800" dirty="0"/>
              <a:t>Roll Controller</a:t>
            </a:r>
            <a:endParaRPr lang="en-US" sz="2800" dirty="0"/>
          </a:p>
        </p:txBody>
      </p:sp>
      <p:sp>
        <p:nvSpPr>
          <p:cNvPr id="6" name="TextBox 5">
            <a:extLst>
              <a:ext uri="{FF2B5EF4-FFF2-40B4-BE49-F238E27FC236}">
                <a16:creationId xmlns:a16="http://schemas.microsoft.com/office/drawing/2014/main" id="{1BAA9BAA-736A-45CD-AC14-4A251599BE81}"/>
              </a:ext>
            </a:extLst>
          </p:cNvPr>
          <p:cNvSpPr txBox="1"/>
          <p:nvPr/>
        </p:nvSpPr>
        <p:spPr>
          <a:xfrm>
            <a:off x="1416213" y="2329479"/>
            <a:ext cx="2080727" cy="369332"/>
          </a:xfrm>
          <a:prstGeom prst="rect">
            <a:avLst/>
          </a:prstGeom>
          <a:noFill/>
        </p:spPr>
        <p:txBody>
          <a:bodyPr wrap="square" rtlCol="0">
            <a:spAutoFit/>
          </a:bodyPr>
          <a:lstStyle/>
          <a:p>
            <a:r>
              <a:rPr lang="en-GB" dirty="0"/>
              <a:t>Design</a:t>
            </a:r>
            <a:endParaRPr lang="en-US" dirty="0"/>
          </a:p>
        </p:txBody>
      </p:sp>
      <p:sp>
        <p:nvSpPr>
          <p:cNvPr id="11" name="Google Shape;7431;p47">
            <a:extLst>
              <a:ext uri="{FF2B5EF4-FFF2-40B4-BE49-F238E27FC236}">
                <a16:creationId xmlns:a16="http://schemas.microsoft.com/office/drawing/2014/main" id="{0CB755DC-1D13-409E-9750-7FA42E5762E4}"/>
              </a:ext>
            </a:extLst>
          </p:cNvPr>
          <p:cNvSpPr/>
          <p:nvPr/>
        </p:nvSpPr>
        <p:spPr>
          <a:xfrm>
            <a:off x="1416213" y="3575134"/>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 name="Google Shape;7432;p47">
            <a:extLst>
              <a:ext uri="{FF2B5EF4-FFF2-40B4-BE49-F238E27FC236}">
                <a16:creationId xmlns:a16="http://schemas.microsoft.com/office/drawing/2014/main" id="{58721D72-10F7-4E7E-BDF6-09916B519339}"/>
              </a:ext>
            </a:extLst>
          </p:cNvPr>
          <p:cNvSpPr/>
          <p:nvPr/>
        </p:nvSpPr>
        <p:spPr>
          <a:xfrm rot="372478">
            <a:off x="3506071" y="2229512"/>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3" name="Google Shape;7433;p47">
            <a:extLst>
              <a:ext uri="{FF2B5EF4-FFF2-40B4-BE49-F238E27FC236}">
                <a16:creationId xmlns:a16="http://schemas.microsoft.com/office/drawing/2014/main" id="{1696E7AD-4007-4F8E-8B40-3F0DC4067E5A}"/>
              </a:ext>
            </a:extLst>
          </p:cNvPr>
          <p:cNvSpPr/>
          <p:nvPr/>
        </p:nvSpPr>
        <p:spPr>
          <a:xfrm>
            <a:off x="1312623" y="5200444"/>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7436;p47">
            <a:extLst>
              <a:ext uri="{FF2B5EF4-FFF2-40B4-BE49-F238E27FC236}">
                <a16:creationId xmlns:a16="http://schemas.microsoft.com/office/drawing/2014/main" id="{4B403083-4BBB-4361-88C6-360722A3A85A}"/>
              </a:ext>
            </a:extLst>
          </p:cNvPr>
          <p:cNvSpPr/>
          <p:nvPr/>
        </p:nvSpPr>
        <p:spPr>
          <a:xfrm rot="372478">
            <a:off x="10582593" y="5297704"/>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 name="Google Shape;7432;p47">
            <a:extLst>
              <a:ext uri="{FF2B5EF4-FFF2-40B4-BE49-F238E27FC236}">
                <a16:creationId xmlns:a16="http://schemas.microsoft.com/office/drawing/2014/main" id="{30DF4B08-8BDF-4EA8-916A-FBA2B4B17474}"/>
              </a:ext>
            </a:extLst>
          </p:cNvPr>
          <p:cNvSpPr/>
          <p:nvPr/>
        </p:nvSpPr>
        <p:spPr>
          <a:xfrm rot="372478">
            <a:off x="5544791" y="220813"/>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pic>
        <p:nvPicPr>
          <p:cNvPr id="9" name="Picture 8">
            <a:extLst>
              <a:ext uri="{FF2B5EF4-FFF2-40B4-BE49-F238E27FC236}">
                <a16:creationId xmlns:a16="http://schemas.microsoft.com/office/drawing/2014/main" id="{C14B0D3C-B180-B652-012D-36A490796976}"/>
              </a:ext>
            </a:extLst>
          </p:cNvPr>
          <p:cNvPicPr>
            <a:picLocks noChangeAspect="1"/>
          </p:cNvPicPr>
          <p:nvPr/>
        </p:nvPicPr>
        <p:blipFill>
          <a:blip r:embed="rId2"/>
          <a:stretch>
            <a:fillRect/>
          </a:stretch>
        </p:blipFill>
        <p:spPr>
          <a:xfrm>
            <a:off x="1797122" y="2957570"/>
            <a:ext cx="8281599" cy="3754729"/>
          </a:xfrm>
          <a:prstGeom prst="rect">
            <a:avLst/>
          </a:prstGeom>
        </p:spPr>
      </p:pic>
    </p:spTree>
    <p:extLst>
      <p:ext uri="{BB962C8B-B14F-4D97-AF65-F5344CB8AC3E}">
        <p14:creationId xmlns:p14="http://schemas.microsoft.com/office/powerpoint/2010/main" val="13714290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1315970" y="5672974"/>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771" name="Google Shape;7771;p52"/>
          <p:cNvSpPr/>
          <p:nvPr/>
        </p:nvSpPr>
        <p:spPr>
          <a:xfrm rot="372478">
            <a:off x="11122179" y="4781116"/>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772" name="Google Shape;7772;p52"/>
          <p:cNvSpPr/>
          <p:nvPr/>
        </p:nvSpPr>
        <p:spPr>
          <a:xfrm>
            <a:off x="10436629" y="1369472"/>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7" name="Google Shape;21168;p80">
            <a:extLst>
              <a:ext uri="{FF2B5EF4-FFF2-40B4-BE49-F238E27FC236}">
                <a16:creationId xmlns:a16="http://schemas.microsoft.com/office/drawing/2014/main" id="{96BE0A7C-0F61-491B-A4D4-CCFAE21222B8}"/>
              </a:ext>
            </a:extLst>
          </p:cNvPr>
          <p:cNvGrpSpPr/>
          <p:nvPr/>
        </p:nvGrpSpPr>
        <p:grpSpPr>
          <a:xfrm>
            <a:off x="11341361" y="6047893"/>
            <a:ext cx="400743" cy="486632"/>
            <a:chOff x="6698309" y="1513402"/>
            <a:chExt cx="300557" cy="364974"/>
          </a:xfrm>
        </p:grpSpPr>
        <p:sp>
          <p:nvSpPr>
            <p:cNvPr id="28" name="Google Shape;21169;p80">
              <a:extLst>
                <a:ext uri="{FF2B5EF4-FFF2-40B4-BE49-F238E27FC236}">
                  <a16:creationId xmlns:a16="http://schemas.microsoft.com/office/drawing/2014/main"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29" name="Google Shape;21170;p80">
              <a:extLst>
                <a:ext uri="{FF2B5EF4-FFF2-40B4-BE49-F238E27FC236}">
                  <a16:creationId xmlns:a16="http://schemas.microsoft.com/office/drawing/2014/main"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121900" tIns="121900" rIns="121900" bIns="121900" anchor="ctr" anchorCtr="0">
              <a:noAutofit/>
            </a:bodyPr>
            <a:lstStyle/>
            <a:p>
              <a:endParaRPr sz="2400"/>
            </a:p>
          </p:txBody>
        </p:sp>
        <p:sp>
          <p:nvSpPr>
            <p:cNvPr id="30" name="Google Shape;21171;p80">
              <a:extLst>
                <a:ext uri="{FF2B5EF4-FFF2-40B4-BE49-F238E27FC236}">
                  <a16:creationId xmlns:a16="http://schemas.microsoft.com/office/drawing/2014/main"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1" name="Google Shape;21172;p80">
              <a:extLst>
                <a:ext uri="{FF2B5EF4-FFF2-40B4-BE49-F238E27FC236}">
                  <a16:creationId xmlns:a16="http://schemas.microsoft.com/office/drawing/2014/main"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121900" tIns="121900" rIns="121900" bIns="121900" anchor="ctr" anchorCtr="0">
              <a:noAutofit/>
            </a:bodyPr>
            <a:lstStyle/>
            <a:p>
              <a:endParaRPr sz="2400"/>
            </a:p>
          </p:txBody>
        </p:sp>
        <p:sp>
          <p:nvSpPr>
            <p:cNvPr id="32" name="Google Shape;21173;p80">
              <a:extLst>
                <a:ext uri="{FF2B5EF4-FFF2-40B4-BE49-F238E27FC236}">
                  <a16:creationId xmlns:a16="http://schemas.microsoft.com/office/drawing/2014/main"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33" name="Google Shape;21174;p80">
              <a:extLst>
                <a:ext uri="{FF2B5EF4-FFF2-40B4-BE49-F238E27FC236}">
                  <a16:creationId xmlns:a16="http://schemas.microsoft.com/office/drawing/2014/main"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121900" tIns="121900" rIns="121900" bIns="121900" anchor="ctr" anchorCtr="0">
              <a:noAutofit/>
            </a:bodyPr>
            <a:lstStyle/>
            <a:p>
              <a:endParaRPr sz="2400"/>
            </a:p>
          </p:txBody>
        </p:sp>
        <p:sp>
          <p:nvSpPr>
            <p:cNvPr id="34" name="Google Shape;21175;p80">
              <a:extLst>
                <a:ext uri="{FF2B5EF4-FFF2-40B4-BE49-F238E27FC236}">
                  <a16:creationId xmlns:a16="http://schemas.microsoft.com/office/drawing/2014/main"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121900" tIns="121900" rIns="121900" bIns="121900" anchor="ctr" anchorCtr="0">
              <a:noAutofit/>
            </a:bodyPr>
            <a:lstStyle/>
            <a:p>
              <a:endParaRPr sz="2400"/>
            </a:p>
          </p:txBody>
        </p:sp>
        <p:sp>
          <p:nvSpPr>
            <p:cNvPr id="35" name="Google Shape;21176;p80">
              <a:extLst>
                <a:ext uri="{FF2B5EF4-FFF2-40B4-BE49-F238E27FC236}">
                  <a16:creationId xmlns:a16="http://schemas.microsoft.com/office/drawing/2014/main"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6" name="Google Shape;21177;p80">
              <a:extLst>
                <a:ext uri="{FF2B5EF4-FFF2-40B4-BE49-F238E27FC236}">
                  <a16:creationId xmlns:a16="http://schemas.microsoft.com/office/drawing/2014/main"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7" name="Google Shape;21178;p80">
              <a:extLst>
                <a:ext uri="{FF2B5EF4-FFF2-40B4-BE49-F238E27FC236}">
                  <a16:creationId xmlns:a16="http://schemas.microsoft.com/office/drawing/2014/main"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38" name="Google Shape;21179;p80">
              <a:extLst>
                <a:ext uri="{FF2B5EF4-FFF2-40B4-BE49-F238E27FC236}">
                  <a16:creationId xmlns:a16="http://schemas.microsoft.com/office/drawing/2014/main"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121900" tIns="121900" rIns="121900" bIns="121900" anchor="ctr" anchorCtr="0">
              <a:noAutofit/>
            </a:bodyPr>
            <a:lstStyle/>
            <a:p>
              <a:endParaRPr sz="2400"/>
            </a:p>
          </p:txBody>
        </p:sp>
        <p:sp>
          <p:nvSpPr>
            <p:cNvPr id="39" name="Google Shape;21180;p80">
              <a:extLst>
                <a:ext uri="{FF2B5EF4-FFF2-40B4-BE49-F238E27FC236}">
                  <a16:creationId xmlns:a16="http://schemas.microsoft.com/office/drawing/2014/main"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0" name="Google Shape;21181;p80">
              <a:extLst>
                <a:ext uri="{FF2B5EF4-FFF2-40B4-BE49-F238E27FC236}">
                  <a16:creationId xmlns:a16="http://schemas.microsoft.com/office/drawing/2014/main"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1" name="Google Shape;21182;p80">
              <a:extLst>
                <a:ext uri="{FF2B5EF4-FFF2-40B4-BE49-F238E27FC236}">
                  <a16:creationId xmlns:a16="http://schemas.microsoft.com/office/drawing/2014/main"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2" name="Google Shape;21183;p80">
              <a:extLst>
                <a:ext uri="{FF2B5EF4-FFF2-40B4-BE49-F238E27FC236}">
                  <a16:creationId xmlns:a16="http://schemas.microsoft.com/office/drawing/2014/main"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3" name="Google Shape;21184;p80">
              <a:extLst>
                <a:ext uri="{FF2B5EF4-FFF2-40B4-BE49-F238E27FC236}">
                  <a16:creationId xmlns:a16="http://schemas.microsoft.com/office/drawing/2014/main"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4" name="Google Shape;21185;p80">
              <a:extLst>
                <a:ext uri="{FF2B5EF4-FFF2-40B4-BE49-F238E27FC236}">
                  <a16:creationId xmlns:a16="http://schemas.microsoft.com/office/drawing/2014/main"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pic>
        <p:nvPicPr>
          <p:cNvPr id="25" name="Picture 24">
            <a:extLst>
              <a:ext uri="{FF2B5EF4-FFF2-40B4-BE49-F238E27FC236}">
                <a16:creationId xmlns:a16="http://schemas.microsoft.com/office/drawing/2014/main" id="{97879C6F-7A30-AF34-E931-3A70CDC25B04}"/>
              </a:ext>
            </a:extLst>
          </p:cNvPr>
          <p:cNvPicPr>
            <a:picLocks noChangeAspect="1"/>
          </p:cNvPicPr>
          <p:nvPr/>
        </p:nvPicPr>
        <p:blipFill rotWithShape="1">
          <a:blip r:embed="rId3">
            <a:extLst>
              <a:ext uri="{28A0092B-C50C-407E-A947-70E740481C1C}">
                <a14:useLocalDpi xmlns:a14="http://schemas.microsoft.com/office/drawing/2010/main" val="0"/>
              </a:ext>
            </a:extLst>
          </a:blip>
          <a:srcRect l="5850" t="2014" r="6404" b="2517"/>
          <a:stretch/>
        </p:blipFill>
        <p:spPr bwMode="auto">
          <a:xfrm>
            <a:off x="2063481" y="1544521"/>
            <a:ext cx="7866832" cy="5140803"/>
          </a:xfrm>
          <a:prstGeom prst="rect">
            <a:avLst/>
          </a:prstGeom>
          <a:noFill/>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996692" y="750033"/>
            <a:ext cx="8761413" cy="706964"/>
          </a:xfrm>
        </p:spPr>
        <p:txBody>
          <a:bodyPr/>
          <a:lstStyle/>
          <a:p>
            <a:r>
              <a:rPr lang="en-US" dirty="0">
                <a:latin typeface="Times New Roman" panose="02020603050405020304" pitchFamily="18" charset="0"/>
                <a:ea typeface="Calibri" panose="020F0502020204030204" pitchFamily="34" charset="0"/>
                <a:cs typeface="Arial" panose="020B0604020202020204" pitchFamily="34" charset="0"/>
              </a:rPr>
              <a:t>Response</a:t>
            </a:r>
            <a:endParaRPr lang="en-US" dirty="0"/>
          </a:p>
        </p:txBody>
      </p:sp>
    </p:spTree>
    <p:extLst>
      <p:ext uri="{BB962C8B-B14F-4D97-AF65-F5344CB8AC3E}">
        <p14:creationId xmlns:p14="http://schemas.microsoft.com/office/powerpoint/2010/main" val="1417015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1315970" y="5672974"/>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771" name="Google Shape;7771;p52"/>
          <p:cNvSpPr/>
          <p:nvPr/>
        </p:nvSpPr>
        <p:spPr>
          <a:xfrm rot="372478">
            <a:off x="11122179" y="4781116"/>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772" name="Google Shape;7772;p52"/>
          <p:cNvSpPr/>
          <p:nvPr/>
        </p:nvSpPr>
        <p:spPr>
          <a:xfrm>
            <a:off x="10436629" y="1369472"/>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7" name="Google Shape;21168;p80">
            <a:extLst>
              <a:ext uri="{FF2B5EF4-FFF2-40B4-BE49-F238E27FC236}">
                <a16:creationId xmlns:a16="http://schemas.microsoft.com/office/drawing/2014/main" id="{96BE0A7C-0F61-491B-A4D4-CCFAE21222B8}"/>
              </a:ext>
            </a:extLst>
          </p:cNvPr>
          <p:cNvGrpSpPr/>
          <p:nvPr/>
        </p:nvGrpSpPr>
        <p:grpSpPr>
          <a:xfrm>
            <a:off x="11321077" y="6111491"/>
            <a:ext cx="400743" cy="486632"/>
            <a:chOff x="6698309" y="1513402"/>
            <a:chExt cx="300557" cy="364974"/>
          </a:xfrm>
        </p:grpSpPr>
        <p:sp>
          <p:nvSpPr>
            <p:cNvPr id="28" name="Google Shape;21169;p80">
              <a:extLst>
                <a:ext uri="{FF2B5EF4-FFF2-40B4-BE49-F238E27FC236}">
                  <a16:creationId xmlns:a16="http://schemas.microsoft.com/office/drawing/2014/main"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29" name="Google Shape;21170;p80">
              <a:extLst>
                <a:ext uri="{FF2B5EF4-FFF2-40B4-BE49-F238E27FC236}">
                  <a16:creationId xmlns:a16="http://schemas.microsoft.com/office/drawing/2014/main"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121900" tIns="121900" rIns="121900" bIns="121900" anchor="ctr" anchorCtr="0">
              <a:noAutofit/>
            </a:bodyPr>
            <a:lstStyle/>
            <a:p>
              <a:endParaRPr sz="2400"/>
            </a:p>
          </p:txBody>
        </p:sp>
        <p:sp>
          <p:nvSpPr>
            <p:cNvPr id="30" name="Google Shape;21171;p80">
              <a:extLst>
                <a:ext uri="{FF2B5EF4-FFF2-40B4-BE49-F238E27FC236}">
                  <a16:creationId xmlns:a16="http://schemas.microsoft.com/office/drawing/2014/main"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1" name="Google Shape;21172;p80">
              <a:extLst>
                <a:ext uri="{FF2B5EF4-FFF2-40B4-BE49-F238E27FC236}">
                  <a16:creationId xmlns:a16="http://schemas.microsoft.com/office/drawing/2014/main"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121900" tIns="121900" rIns="121900" bIns="121900" anchor="ctr" anchorCtr="0">
              <a:noAutofit/>
            </a:bodyPr>
            <a:lstStyle/>
            <a:p>
              <a:endParaRPr sz="2400"/>
            </a:p>
          </p:txBody>
        </p:sp>
        <p:sp>
          <p:nvSpPr>
            <p:cNvPr id="32" name="Google Shape;21173;p80">
              <a:extLst>
                <a:ext uri="{FF2B5EF4-FFF2-40B4-BE49-F238E27FC236}">
                  <a16:creationId xmlns:a16="http://schemas.microsoft.com/office/drawing/2014/main"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33" name="Google Shape;21174;p80">
              <a:extLst>
                <a:ext uri="{FF2B5EF4-FFF2-40B4-BE49-F238E27FC236}">
                  <a16:creationId xmlns:a16="http://schemas.microsoft.com/office/drawing/2014/main"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121900" tIns="121900" rIns="121900" bIns="121900" anchor="ctr" anchorCtr="0">
              <a:noAutofit/>
            </a:bodyPr>
            <a:lstStyle/>
            <a:p>
              <a:endParaRPr sz="2400"/>
            </a:p>
          </p:txBody>
        </p:sp>
        <p:sp>
          <p:nvSpPr>
            <p:cNvPr id="34" name="Google Shape;21175;p80">
              <a:extLst>
                <a:ext uri="{FF2B5EF4-FFF2-40B4-BE49-F238E27FC236}">
                  <a16:creationId xmlns:a16="http://schemas.microsoft.com/office/drawing/2014/main"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121900" tIns="121900" rIns="121900" bIns="121900" anchor="ctr" anchorCtr="0">
              <a:noAutofit/>
            </a:bodyPr>
            <a:lstStyle/>
            <a:p>
              <a:endParaRPr sz="2400"/>
            </a:p>
          </p:txBody>
        </p:sp>
        <p:sp>
          <p:nvSpPr>
            <p:cNvPr id="35" name="Google Shape;21176;p80">
              <a:extLst>
                <a:ext uri="{FF2B5EF4-FFF2-40B4-BE49-F238E27FC236}">
                  <a16:creationId xmlns:a16="http://schemas.microsoft.com/office/drawing/2014/main"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6" name="Google Shape;21177;p80">
              <a:extLst>
                <a:ext uri="{FF2B5EF4-FFF2-40B4-BE49-F238E27FC236}">
                  <a16:creationId xmlns:a16="http://schemas.microsoft.com/office/drawing/2014/main"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7" name="Google Shape;21178;p80">
              <a:extLst>
                <a:ext uri="{FF2B5EF4-FFF2-40B4-BE49-F238E27FC236}">
                  <a16:creationId xmlns:a16="http://schemas.microsoft.com/office/drawing/2014/main"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38" name="Google Shape;21179;p80">
              <a:extLst>
                <a:ext uri="{FF2B5EF4-FFF2-40B4-BE49-F238E27FC236}">
                  <a16:creationId xmlns:a16="http://schemas.microsoft.com/office/drawing/2014/main"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121900" tIns="121900" rIns="121900" bIns="121900" anchor="ctr" anchorCtr="0">
              <a:noAutofit/>
            </a:bodyPr>
            <a:lstStyle/>
            <a:p>
              <a:endParaRPr sz="2400"/>
            </a:p>
          </p:txBody>
        </p:sp>
        <p:sp>
          <p:nvSpPr>
            <p:cNvPr id="39" name="Google Shape;21180;p80">
              <a:extLst>
                <a:ext uri="{FF2B5EF4-FFF2-40B4-BE49-F238E27FC236}">
                  <a16:creationId xmlns:a16="http://schemas.microsoft.com/office/drawing/2014/main"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0" name="Google Shape;21181;p80">
              <a:extLst>
                <a:ext uri="{FF2B5EF4-FFF2-40B4-BE49-F238E27FC236}">
                  <a16:creationId xmlns:a16="http://schemas.microsoft.com/office/drawing/2014/main"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1" name="Google Shape;21182;p80">
              <a:extLst>
                <a:ext uri="{FF2B5EF4-FFF2-40B4-BE49-F238E27FC236}">
                  <a16:creationId xmlns:a16="http://schemas.microsoft.com/office/drawing/2014/main"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2" name="Google Shape;21183;p80">
              <a:extLst>
                <a:ext uri="{FF2B5EF4-FFF2-40B4-BE49-F238E27FC236}">
                  <a16:creationId xmlns:a16="http://schemas.microsoft.com/office/drawing/2014/main"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3" name="Google Shape;21184;p80">
              <a:extLst>
                <a:ext uri="{FF2B5EF4-FFF2-40B4-BE49-F238E27FC236}">
                  <a16:creationId xmlns:a16="http://schemas.microsoft.com/office/drawing/2014/main"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4" name="Google Shape;21185;p80">
              <a:extLst>
                <a:ext uri="{FF2B5EF4-FFF2-40B4-BE49-F238E27FC236}">
                  <a16:creationId xmlns:a16="http://schemas.microsoft.com/office/drawing/2014/main"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pic>
        <p:nvPicPr>
          <p:cNvPr id="24" name="Picture 23">
            <a:extLst>
              <a:ext uri="{FF2B5EF4-FFF2-40B4-BE49-F238E27FC236}">
                <a16:creationId xmlns:a16="http://schemas.microsoft.com/office/drawing/2014/main" id="{82A98586-432E-7171-680A-E163D3152FEE}"/>
              </a:ext>
            </a:extLst>
          </p:cNvPr>
          <p:cNvPicPr>
            <a:picLocks noChangeAspect="1"/>
          </p:cNvPicPr>
          <p:nvPr/>
        </p:nvPicPr>
        <p:blipFill rotWithShape="1">
          <a:blip r:embed="rId3">
            <a:extLst>
              <a:ext uri="{28A0092B-C50C-407E-A947-70E740481C1C}">
                <a14:useLocalDpi xmlns:a14="http://schemas.microsoft.com/office/drawing/2010/main" val="0"/>
              </a:ext>
            </a:extLst>
          </a:blip>
          <a:srcRect l="6781" t="2563" r="4941" b="2975"/>
          <a:stretch/>
        </p:blipFill>
        <p:spPr bwMode="auto">
          <a:xfrm>
            <a:off x="1952118" y="1544521"/>
            <a:ext cx="7807345" cy="5135148"/>
          </a:xfrm>
          <a:prstGeom prst="rect">
            <a:avLst/>
          </a:prstGeom>
          <a:noFill/>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741716" y="721741"/>
            <a:ext cx="8761413" cy="706964"/>
          </a:xfrm>
        </p:spPr>
        <p:txBody>
          <a:bodyPr/>
          <a:lstStyle/>
          <a:p>
            <a:r>
              <a:rPr lang="en-US" dirty="0">
                <a:latin typeface="Times New Roman" panose="02020603050405020304" pitchFamily="18" charset="0"/>
                <a:ea typeface="Calibri" panose="020F0502020204030204" pitchFamily="34" charset="0"/>
                <a:cs typeface="Arial" panose="020B0604020202020204" pitchFamily="34" charset="0"/>
              </a:rPr>
              <a:t>Control Action</a:t>
            </a:r>
            <a:endParaRPr lang="en-US" dirty="0"/>
          </a:p>
        </p:txBody>
      </p:sp>
    </p:spTree>
    <p:extLst>
      <p:ext uri="{BB962C8B-B14F-4D97-AF65-F5344CB8AC3E}">
        <p14:creationId xmlns:p14="http://schemas.microsoft.com/office/powerpoint/2010/main" val="18610000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009D-7446-B489-1C7E-AC818F1FEB10}"/>
              </a:ext>
            </a:extLst>
          </p:cNvPr>
          <p:cNvSpPr>
            <a:spLocks noGrp="1"/>
          </p:cNvSpPr>
          <p:nvPr>
            <p:ph type="title"/>
          </p:nvPr>
        </p:nvSpPr>
        <p:spPr/>
        <p:txBody>
          <a:bodyPr/>
          <a:lstStyle/>
          <a:p>
            <a:r>
              <a:rPr lang="en-US" dirty="0"/>
              <a:t>Coordination</a:t>
            </a:r>
          </a:p>
        </p:txBody>
      </p:sp>
      <p:pic>
        <p:nvPicPr>
          <p:cNvPr id="4" name="Content Placeholder 3">
            <a:extLst>
              <a:ext uri="{FF2B5EF4-FFF2-40B4-BE49-F238E27FC236}">
                <a16:creationId xmlns:a16="http://schemas.microsoft.com/office/drawing/2014/main" id="{128242A9-C52C-21FB-C5FF-7FBC32EFE2B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08" r="5936" b="9259"/>
          <a:stretch/>
        </p:blipFill>
        <p:spPr bwMode="auto">
          <a:xfrm>
            <a:off x="6396155" y="2320284"/>
            <a:ext cx="5483115" cy="4145043"/>
          </a:xfrm>
          <a:prstGeom prst="rect">
            <a:avLst/>
          </a:prstGeom>
          <a:noFill/>
        </p:spPr>
      </p:pic>
      <p:pic>
        <p:nvPicPr>
          <p:cNvPr id="6" name="Picture 5">
            <a:extLst>
              <a:ext uri="{FF2B5EF4-FFF2-40B4-BE49-F238E27FC236}">
                <a16:creationId xmlns:a16="http://schemas.microsoft.com/office/drawing/2014/main" id="{20A8A8A7-E24A-0977-0612-BA6020F5A5CD}"/>
              </a:ext>
            </a:extLst>
          </p:cNvPr>
          <p:cNvPicPr>
            <a:picLocks noChangeAspect="1"/>
          </p:cNvPicPr>
          <p:nvPr/>
        </p:nvPicPr>
        <p:blipFill rotWithShape="1">
          <a:blip r:embed="rId3"/>
          <a:srcRect l="40424" t="-2538" r="38296"/>
          <a:stretch/>
        </p:blipFill>
        <p:spPr>
          <a:xfrm>
            <a:off x="877069" y="2320284"/>
            <a:ext cx="2512523" cy="1268824"/>
          </a:xfrm>
          <a:prstGeom prst="rect">
            <a:avLst/>
          </a:prstGeom>
        </p:spPr>
      </p:pic>
      <p:pic>
        <p:nvPicPr>
          <p:cNvPr id="8" name="Picture 7">
            <a:extLst>
              <a:ext uri="{FF2B5EF4-FFF2-40B4-BE49-F238E27FC236}">
                <a16:creationId xmlns:a16="http://schemas.microsoft.com/office/drawing/2014/main" id="{012DBC8B-37D0-B458-0486-663EDAB106C6}"/>
              </a:ext>
            </a:extLst>
          </p:cNvPr>
          <p:cNvPicPr>
            <a:picLocks noChangeAspect="1"/>
          </p:cNvPicPr>
          <p:nvPr/>
        </p:nvPicPr>
        <p:blipFill rotWithShape="1">
          <a:blip r:embed="rId4"/>
          <a:srcRect l="29607" t="-3883" r="28543" b="-3883"/>
          <a:stretch/>
        </p:blipFill>
        <p:spPr>
          <a:xfrm>
            <a:off x="719016" y="3492942"/>
            <a:ext cx="5483115" cy="1184911"/>
          </a:xfrm>
          <a:prstGeom prst="rect">
            <a:avLst/>
          </a:prstGeom>
        </p:spPr>
      </p:pic>
      <p:pic>
        <p:nvPicPr>
          <p:cNvPr id="15" name="Picture 14">
            <a:extLst>
              <a:ext uri="{FF2B5EF4-FFF2-40B4-BE49-F238E27FC236}">
                <a16:creationId xmlns:a16="http://schemas.microsoft.com/office/drawing/2014/main" id="{92CA2234-A253-06B7-BE45-68961D88D451}"/>
              </a:ext>
            </a:extLst>
          </p:cNvPr>
          <p:cNvPicPr>
            <a:picLocks noChangeAspect="1"/>
          </p:cNvPicPr>
          <p:nvPr/>
        </p:nvPicPr>
        <p:blipFill rotWithShape="1">
          <a:blip r:embed="rId5"/>
          <a:srcRect l="33509" r="32051" b="20230"/>
          <a:stretch/>
        </p:blipFill>
        <p:spPr>
          <a:xfrm>
            <a:off x="1120065" y="4581684"/>
            <a:ext cx="4539057" cy="1033280"/>
          </a:xfrm>
          <a:prstGeom prst="rect">
            <a:avLst/>
          </a:prstGeom>
        </p:spPr>
      </p:pic>
    </p:spTree>
    <p:extLst>
      <p:ext uri="{BB962C8B-B14F-4D97-AF65-F5344CB8AC3E}">
        <p14:creationId xmlns:p14="http://schemas.microsoft.com/office/powerpoint/2010/main" val="2906645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p:nvPr>
        </p:nvSpPr>
        <p:spPr>
          <a:xfrm>
            <a:off x="908771" y="840230"/>
            <a:ext cx="8761413" cy="706964"/>
          </a:xfrm>
          <a:prstGeom prst="rect">
            <a:avLst/>
          </a:prstGeom>
        </p:spPr>
        <p:txBody>
          <a:bodyPr spcFirstLastPara="1" vert="horz" wrap="square" lIns="121900" tIns="121900" rIns="121900" bIns="121900" rtlCol="0" anchor="ctr" anchorCtr="0">
            <a:noAutofit/>
          </a:bodyPr>
          <a:lstStyle/>
          <a:p>
            <a:r>
              <a:rPr lang="en-US" dirty="0">
                <a:solidFill>
                  <a:schemeClr val="bg1"/>
                </a:solidFill>
              </a:rPr>
              <a:t>Lateral controller Test with S</a:t>
            </a:r>
            <a:r>
              <a:rPr lang="en" dirty="0">
                <a:solidFill>
                  <a:schemeClr val="bg1"/>
                </a:solidFill>
              </a:rPr>
              <a:t>imulink </a:t>
            </a:r>
            <a:endParaRPr dirty="0">
              <a:solidFill>
                <a:schemeClr val="bg1"/>
              </a:solidFill>
            </a:endParaRPr>
          </a:p>
        </p:txBody>
      </p:sp>
      <p:sp>
        <p:nvSpPr>
          <p:cNvPr id="8025" name="Google Shape;8025;p55"/>
          <p:cNvSpPr/>
          <p:nvPr/>
        </p:nvSpPr>
        <p:spPr>
          <a:xfrm rot="372478">
            <a:off x="1462747" y="1741565"/>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026" name="Google Shape;8026;p55"/>
          <p:cNvSpPr/>
          <p:nvPr/>
        </p:nvSpPr>
        <p:spPr>
          <a:xfrm>
            <a:off x="4436997" y="2386137"/>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27" name="Google Shape;8027;p55"/>
          <p:cNvSpPr/>
          <p:nvPr/>
        </p:nvSpPr>
        <p:spPr>
          <a:xfrm>
            <a:off x="10763602" y="1036563"/>
            <a:ext cx="151972"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028" name="Google Shape;8028;p55"/>
          <p:cNvSpPr/>
          <p:nvPr/>
        </p:nvSpPr>
        <p:spPr>
          <a:xfrm>
            <a:off x="1373733" y="5068879"/>
            <a:ext cx="151971"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nvGrpSpPr>
          <p:cNvPr id="9" name="Google Shape;22812;p81">
            <a:extLst>
              <a:ext uri="{FF2B5EF4-FFF2-40B4-BE49-F238E27FC236}">
                <a16:creationId xmlns:a16="http://schemas.microsoft.com/office/drawing/2014/main" id="{764EBC1C-35FD-4D23-8062-8B25C80D24D1}"/>
              </a:ext>
            </a:extLst>
          </p:cNvPr>
          <p:cNvGrpSpPr/>
          <p:nvPr/>
        </p:nvGrpSpPr>
        <p:grpSpPr>
          <a:xfrm>
            <a:off x="10057321" y="1862799"/>
            <a:ext cx="527299" cy="416655"/>
            <a:chOff x="3507658" y="3832256"/>
            <a:chExt cx="395474" cy="312491"/>
          </a:xfrm>
        </p:grpSpPr>
        <p:sp>
          <p:nvSpPr>
            <p:cNvPr id="10" name="Google Shape;22813;p81">
              <a:extLst>
                <a:ext uri="{FF2B5EF4-FFF2-40B4-BE49-F238E27FC236}">
                  <a16:creationId xmlns:a16="http://schemas.microsoft.com/office/drawing/2014/main" id="{04263A42-3971-4B81-B83B-560470399DC6}"/>
                </a:ext>
              </a:extLst>
            </p:cNvPr>
            <p:cNvSpPr/>
            <p:nvPr/>
          </p:nvSpPr>
          <p:spPr>
            <a:xfrm>
              <a:off x="3526655" y="3837680"/>
              <a:ext cx="355358" cy="301460"/>
            </a:xfrm>
            <a:custGeom>
              <a:avLst/>
              <a:gdLst/>
              <a:ahLst/>
              <a:cxnLst/>
              <a:rect l="l" t="t" r="r" b="b"/>
              <a:pathLst>
                <a:path w="13562" h="11505" extrusionOk="0">
                  <a:moveTo>
                    <a:pt x="8492" y="0"/>
                  </a:moveTo>
                  <a:cubicBezTo>
                    <a:pt x="7671" y="0"/>
                    <a:pt x="6875" y="612"/>
                    <a:pt x="6832" y="1578"/>
                  </a:cubicBezTo>
                  <a:lnTo>
                    <a:pt x="6827" y="1578"/>
                  </a:lnTo>
                  <a:cubicBezTo>
                    <a:pt x="6784" y="695"/>
                    <a:pt x="6059" y="3"/>
                    <a:pt x="5175" y="3"/>
                  </a:cubicBezTo>
                  <a:cubicBezTo>
                    <a:pt x="4940" y="3"/>
                    <a:pt x="4705" y="56"/>
                    <a:pt x="4494" y="152"/>
                  </a:cubicBezTo>
                  <a:cubicBezTo>
                    <a:pt x="4283" y="248"/>
                    <a:pt x="4095" y="387"/>
                    <a:pt x="3947" y="555"/>
                  </a:cubicBezTo>
                  <a:cubicBezTo>
                    <a:pt x="3811" y="525"/>
                    <a:pt x="3675" y="510"/>
                    <a:pt x="3540" y="510"/>
                  </a:cubicBezTo>
                  <a:cubicBezTo>
                    <a:pt x="2792" y="510"/>
                    <a:pt x="2102" y="969"/>
                    <a:pt x="1830" y="1693"/>
                  </a:cubicBezTo>
                  <a:cubicBezTo>
                    <a:pt x="1815" y="1741"/>
                    <a:pt x="1796" y="1789"/>
                    <a:pt x="1786" y="1837"/>
                  </a:cubicBezTo>
                  <a:cubicBezTo>
                    <a:pt x="1666" y="2250"/>
                    <a:pt x="1700" y="2696"/>
                    <a:pt x="1878" y="3090"/>
                  </a:cubicBezTo>
                  <a:lnTo>
                    <a:pt x="1834" y="3104"/>
                  </a:lnTo>
                  <a:cubicBezTo>
                    <a:pt x="884" y="3440"/>
                    <a:pt x="217" y="4290"/>
                    <a:pt x="111" y="5288"/>
                  </a:cubicBezTo>
                  <a:cubicBezTo>
                    <a:pt x="1" y="6287"/>
                    <a:pt x="481" y="7257"/>
                    <a:pt x="1340" y="7785"/>
                  </a:cubicBezTo>
                  <a:cubicBezTo>
                    <a:pt x="500" y="8997"/>
                    <a:pt x="1373" y="10646"/>
                    <a:pt x="2836" y="10646"/>
                  </a:cubicBezTo>
                  <a:cubicBezTo>
                    <a:pt x="2845" y="10646"/>
                    <a:pt x="2853" y="10646"/>
                    <a:pt x="2862" y="10645"/>
                  </a:cubicBezTo>
                  <a:cubicBezTo>
                    <a:pt x="3135" y="10641"/>
                    <a:pt x="3399" y="10578"/>
                    <a:pt x="3644" y="10458"/>
                  </a:cubicBezTo>
                  <a:cubicBezTo>
                    <a:pt x="3898" y="11094"/>
                    <a:pt x="4509" y="11503"/>
                    <a:pt x="5181" y="11503"/>
                  </a:cubicBezTo>
                  <a:cubicBezTo>
                    <a:pt x="5235" y="11503"/>
                    <a:pt x="5289" y="11500"/>
                    <a:pt x="5343" y="11495"/>
                  </a:cubicBezTo>
                  <a:cubicBezTo>
                    <a:pt x="6078" y="11418"/>
                    <a:pt x="6673" y="10871"/>
                    <a:pt x="6803" y="10141"/>
                  </a:cubicBezTo>
                  <a:cubicBezTo>
                    <a:pt x="6812" y="10093"/>
                    <a:pt x="6817" y="10045"/>
                    <a:pt x="6822" y="9997"/>
                  </a:cubicBezTo>
                  <a:cubicBezTo>
                    <a:pt x="6827" y="9969"/>
                    <a:pt x="6827" y="9940"/>
                    <a:pt x="6827" y="9911"/>
                  </a:cubicBezTo>
                  <a:cubicBezTo>
                    <a:pt x="6832" y="9940"/>
                    <a:pt x="6832" y="9964"/>
                    <a:pt x="6832" y="9988"/>
                  </a:cubicBezTo>
                  <a:cubicBezTo>
                    <a:pt x="6836" y="10026"/>
                    <a:pt x="6841" y="10060"/>
                    <a:pt x="6846" y="10093"/>
                  </a:cubicBezTo>
                  <a:cubicBezTo>
                    <a:pt x="6971" y="10900"/>
                    <a:pt x="7662" y="11500"/>
                    <a:pt x="8478" y="11505"/>
                  </a:cubicBezTo>
                  <a:cubicBezTo>
                    <a:pt x="8809" y="11505"/>
                    <a:pt x="9136" y="11404"/>
                    <a:pt x="9414" y="11212"/>
                  </a:cubicBezTo>
                  <a:cubicBezTo>
                    <a:pt x="9683" y="11025"/>
                    <a:pt x="9889" y="10765"/>
                    <a:pt x="10014" y="10463"/>
                  </a:cubicBezTo>
                  <a:cubicBezTo>
                    <a:pt x="10254" y="10578"/>
                    <a:pt x="10523" y="10645"/>
                    <a:pt x="10792" y="10645"/>
                  </a:cubicBezTo>
                  <a:cubicBezTo>
                    <a:pt x="10799" y="10646"/>
                    <a:pt x="10805" y="10646"/>
                    <a:pt x="10812" y="10646"/>
                  </a:cubicBezTo>
                  <a:cubicBezTo>
                    <a:pt x="11677" y="10646"/>
                    <a:pt x="12420" y="10039"/>
                    <a:pt x="12601" y="9196"/>
                  </a:cubicBezTo>
                  <a:cubicBezTo>
                    <a:pt x="12611" y="9157"/>
                    <a:pt x="12616" y="9119"/>
                    <a:pt x="12621" y="9081"/>
                  </a:cubicBezTo>
                  <a:cubicBezTo>
                    <a:pt x="12630" y="9013"/>
                    <a:pt x="12635" y="8951"/>
                    <a:pt x="12640" y="8884"/>
                  </a:cubicBezTo>
                  <a:cubicBezTo>
                    <a:pt x="12654" y="8490"/>
                    <a:pt x="12539" y="8106"/>
                    <a:pt x="12318" y="7785"/>
                  </a:cubicBezTo>
                  <a:cubicBezTo>
                    <a:pt x="12433" y="7713"/>
                    <a:pt x="12544" y="7636"/>
                    <a:pt x="12645" y="7545"/>
                  </a:cubicBezTo>
                  <a:cubicBezTo>
                    <a:pt x="12673" y="7521"/>
                    <a:pt x="12702" y="7492"/>
                    <a:pt x="12731" y="7468"/>
                  </a:cubicBezTo>
                  <a:cubicBezTo>
                    <a:pt x="12793" y="7410"/>
                    <a:pt x="12851" y="7353"/>
                    <a:pt x="12909" y="7285"/>
                  </a:cubicBezTo>
                  <a:cubicBezTo>
                    <a:pt x="13331" y="6810"/>
                    <a:pt x="13562" y="6200"/>
                    <a:pt x="13562" y="5567"/>
                  </a:cubicBezTo>
                  <a:cubicBezTo>
                    <a:pt x="13562" y="4444"/>
                    <a:pt x="12846" y="3445"/>
                    <a:pt x="11781" y="3090"/>
                  </a:cubicBezTo>
                  <a:cubicBezTo>
                    <a:pt x="11968" y="2677"/>
                    <a:pt x="11997" y="2211"/>
                    <a:pt x="11857" y="1779"/>
                  </a:cubicBezTo>
                  <a:cubicBezTo>
                    <a:pt x="11848" y="1751"/>
                    <a:pt x="11838" y="1722"/>
                    <a:pt x="11829" y="1693"/>
                  </a:cubicBezTo>
                  <a:cubicBezTo>
                    <a:pt x="11556" y="969"/>
                    <a:pt x="10862" y="510"/>
                    <a:pt x="10116" y="510"/>
                  </a:cubicBezTo>
                  <a:cubicBezTo>
                    <a:pt x="9982" y="510"/>
                    <a:pt x="9847" y="525"/>
                    <a:pt x="9712" y="555"/>
                  </a:cubicBezTo>
                  <a:cubicBezTo>
                    <a:pt x="9371" y="173"/>
                    <a:pt x="8928" y="0"/>
                    <a:pt x="8492" y="0"/>
                  </a:cubicBezTo>
                  <a:close/>
                </a:path>
              </a:pathLst>
            </a:custGeom>
            <a:solidFill>
              <a:srgbClr val="B9C3CC"/>
            </a:solidFill>
            <a:ln>
              <a:noFill/>
            </a:ln>
          </p:spPr>
          <p:txBody>
            <a:bodyPr spcFirstLastPara="1" wrap="square" lIns="121900" tIns="121900" rIns="121900" bIns="121900" anchor="ctr" anchorCtr="0">
              <a:noAutofit/>
            </a:bodyPr>
            <a:lstStyle/>
            <a:p>
              <a:endParaRPr sz="2400"/>
            </a:p>
          </p:txBody>
        </p:sp>
        <p:sp>
          <p:nvSpPr>
            <p:cNvPr id="11" name="Google Shape;22814;p81">
              <a:extLst>
                <a:ext uri="{FF2B5EF4-FFF2-40B4-BE49-F238E27FC236}">
                  <a16:creationId xmlns:a16="http://schemas.microsoft.com/office/drawing/2014/main" id="{569412BD-F05C-47C1-BB0D-EBD1349D3978}"/>
                </a:ext>
              </a:extLst>
            </p:cNvPr>
            <p:cNvSpPr/>
            <p:nvPr/>
          </p:nvSpPr>
          <p:spPr>
            <a:xfrm>
              <a:off x="3526655" y="3918751"/>
              <a:ext cx="331593" cy="220389"/>
            </a:xfrm>
            <a:custGeom>
              <a:avLst/>
              <a:gdLst/>
              <a:ahLst/>
              <a:cxnLst/>
              <a:rect l="l" t="t" r="r" b="b"/>
              <a:pathLst>
                <a:path w="12655" h="8411" extrusionOk="0">
                  <a:moveTo>
                    <a:pt x="1882" y="1"/>
                  </a:moveTo>
                  <a:cubicBezTo>
                    <a:pt x="922" y="318"/>
                    <a:pt x="231" y="1167"/>
                    <a:pt x="116" y="2170"/>
                  </a:cubicBezTo>
                  <a:cubicBezTo>
                    <a:pt x="1" y="3178"/>
                    <a:pt x="481" y="4163"/>
                    <a:pt x="1340" y="4691"/>
                  </a:cubicBezTo>
                  <a:cubicBezTo>
                    <a:pt x="870" y="5372"/>
                    <a:pt x="922" y="6289"/>
                    <a:pt x="1460" y="6918"/>
                  </a:cubicBezTo>
                  <a:cubicBezTo>
                    <a:pt x="1817" y="7331"/>
                    <a:pt x="2327" y="7552"/>
                    <a:pt x="2847" y="7552"/>
                  </a:cubicBezTo>
                  <a:cubicBezTo>
                    <a:pt x="3117" y="7552"/>
                    <a:pt x="3390" y="7492"/>
                    <a:pt x="3644" y="7369"/>
                  </a:cubicBezTo>
                  <a:cubicBezTo>
                    <a:pt x="3896" y="7997"/>
                    <a:pt x="4507" y="8405"/>
                    <a:pt x="5173" y="8405"/>
                  </a:cubicBezTo>
                  <a:cubicBezTo>
                    <a:pt x="5229" y="8405"/>
                    <a:pt x="5286" y="8402"/>
                    <a:pt x="5343" y="8396"/>
                  </a:cubicBezTo>
                  <a:cubicBezTo>
                    <a:pt x="6078" y="8324"/>
                    <a:pt x="6673" y="7777"/>
                    <a:pt x="6808" y="7052"/>
                  </a:cubicBezTo>
                  <a:cubicBezTo>
                    <a:pt x="6817" y="7004"/>
                    <a:pt x="6822" y="6951"/>
                    <a:pt x="6827" y="6903"/>
                  </a:cubicBezTo>
                  <a:cubicBezTo>
                    <a:pt x="6827" y="6875"/>
                    <a:pt x="6832" y="6846"/>
                    <a:pt x="6832" y="6822"/>
                  </a:cubicBezTo>
                  <a:cubicBezTo>
                    <a:pt x="6832" y="6846"/>
                    <a:pt x="6832" y="6870"/>
                    <a:pt x="6836" y="6899"/>
                  </a:cubicBezTo>
                  <a:cubicBezTo>
                    <a:pt x="6836" y="6932"/>
                    <a:pt x="6841" y="6966"/>
                    <a:pt x="6851" y="7004"/>
                  </a:cubicBezTo>
                  <a:cubicBezTo>
                    <a:pt x="6976" y="7811"/>
                    <a:pt x="7667" y="8406"/>
                    <a:pt x="8483" y="8411"/>
                  </a:cubicBezTo>
                  <a:cubicBezTo>
                    <a:pt x="8819" y="8411"/>
                    <a:pt x="9145" y="8310"/>
                    <a:pt x="9419" y="8118"/>
                  </a:cubicBezTo>
                  <a:cubicBezTo>
                    <a:pt x="9688" y="7931"/>
                    <a:pt x="9899" y="7671"/>
                    <a:pt x="10019" y="7369"/>
                  </a:cubicBezTo>
                  <a:cubicBezTo>
                    <a:pt x="10264" y="7484"/>
                    <a:pt x="10528" y="7551"/>
                    <a:pt x="10801" y="7551"/>
                  </a:cubicBezTo>
                  <a:cubicBezTo>
                    <a:pt x="10808" y="7552"/>
                    <a:pt x="10815" y="7552"/>
                    <a:pt x="10822" y="7552"/>
                  </a:cubicBezTo>
                  <a:cubicBezTo>
                    <a:pt x="11682" y="7552"/>
                    <a:pt x="12430" y="6945"/>
                    <a:pt x="12611" y="6097"/>
                  </a:cubicBezTo>
                  <a:cubicBezTo>
                    <a:pt x="12616" y="6063"/>
                    <a:pt x="12625" y="6025"/>
                    <a:pt x="12630" y="5987"/>
                  </a:cubicBezTo>
                  <a:cubicBezTo>
                    <a:pt x="12640" y="5919"/>
                    <a:pt x="12645" y="5857"/>
                    <a:pt x="12645" y="5790"/>
                  </a:cubicBezTo>
                  <a:cubicBezTo>
                    <a:pt x="12654" y="5545"/>
                    <a:pt x="12611" y="5305"/>
                    <a:pt x="12525" y="5079"/>
                  </a:cubicBezTo>
                  <a:cubicBezTo>
                    <a:pt x="12252" y="5796"/>
                    <a:pt x="11567" y="6265"/>
                    <a:pt x="10803" y="6265"/>
                  </a:cubicBezTo>
                  <a:cubicBezTo>
                    <a:pt x="10800" y="6265"/>
                    <a:pt x="10796" y="6265"/>
                    <a:pt x="10792" y="6265"/>
                  </a:cubicBezTo>
                  <a:cubicBezTo>
                    <a:pt x="10561" y="6260"/>
                    <a:pt x="10336" y="6217"/>
                    <a:pt x="10125" y="6131"/>
                  </a:cubicBezTo>
                  <a:cubicBezTo>
                    <a:pt x="10108" y="6123"/>
                    <a:pt x="10091" y="6119"/>
                    <a:pt x="10074" y="6119"/>
                  </a:cubicBezTo>
                  <a:cubicBezTo>
                    <a:pt x="10029" y="6119"/>
                    <a:pt x="9987" y="6146"/>
                    <a:pt x="9966" y="6188"/>
                  </a:cubicBezTo>
                  <a:cubicBezTo>
                    <a:pt x="9837" y="6447"/>
                    <a:pt x="9649" y="6663"/>
                    <a:pt x="9414" y="6827"/>
                  </a:cubicBezTo>
                  <a:cubicBezTo>
                    <a:pt x="9140" y="7019"/>
                    <a:pt x="8814" y="7119"/>
                    <a:pt x="8478" y="7119"/>
                  </a:cubicBezTo>
                  <a:cubicBezTo>
                    <a:pt x="7662" y="7115"/>
                    <a:pt x="6971" y="6519"/>
                    <a:pt x="6846" y="5713"/>
                  </a:cubicBezTo>
                  <a:cubicBezTo>
                    <a:pt x="6836" y="5651"/>
                    <a:pt x="6832" y="5593"/>
                    <a:pt x="6832" y="5531"/>
                  </a:cubicBezTo>
                  <a:cubicBezTo>
                    <a:pt x="6827" y="5607"/>
                    <a:pt x="6817" y="5684"/>
                    <a:pt x="6803" y="5761"/>
                  </a:cubicBezTo>
                  <a:cubicBezTo>
                    <a:pt x="6678" y="6452"/>
                    <a:pt x="6136" y="6990"/>
                    <a:pt x="5439" y="7100"/>
                  </a:cubicBezTo>
                  <a:cubicBezTo>
                    <a:pt x="5352" y="7114"/>
                    <a:pt x="5265" y="7121"/>
                    <a:pt x="5178" y="7121"/>
                  </a:cubicBezTo>
                  <a:cubicBezTo>
                    <a:pt x="4580" y="7121"/>
                    <a:pt x="4019" y="6796"/>
                    <a:pt x="3726" y="6255"/>
                  </a:cubicBezTo>
                  <a:cubicBezTo>
                    <a:pt x="3677" y="6161"/>
                    <a:pt x="3573" y="6101"/>
                    <a:pt x="3466" y="6101"/>
                  </a:cubicBezTo>
                  <a:cubicBezTo>
                    <a:pt x="3458" y="6101"/>
                    <a:pt x="3450" y="6101"/>
                    <a:pt x="3443" y="6102"/>
                  </a:cubicBezTo>
                  <a:cubicBezTo>
                    <a:pt x="3377" y="6107"/>
                    <a:pt x="3316" y="6110"/>
                    <a:pt x="3257" y="6110"/>
                  </a:cubicBezTo>
                  <a:cubicBezTo>
                    <a:pt x="2209" y="6110"/>
                    <a:pt x="2292" y="5283"/>
                    <a:pt x="2310" y="4892"/>
                  </a:cubicBezTo>
                  <a:cubicBezTo>
                    <a:pt x="2314" y="4767"/>
                    <a:pt x="2262" y="4647"/>
                    <a:pt x="2156" y="4571"/>
                  </a:cubicBezTo>
                  <a:cubicBezTo>
                    <a:pt x="1513" y="4095"/>
                    <a:pt x="1210" y="3332"/>
                    <a:pt x="1210" y="2473"/>
                  </a:cubicBezTo>
                  <a:cubicBezTo>
                    <a:pt x="1210" y="1940"/>
                    <a:pt x="1369" y="1422"/>
                    <a:pt x="1676" y="985"/>
                  </a:cubicBezTo>
                  <a:cubicBezTo>
                    <a:pt x="1815" y="802"/>
                    <a:pt x="1964" y="630"/>
                    <a:pt x="2132" y="471"/>
                  </a:cubicBezTo>
                  <a:cubicBezTo>
                    <a:pt x="2257" y="351"/>
                    <a:pt x="1983" y="159"/>
                    <a:pt x="1892" y="15"/>
                  </a:cubicBezTo>
                  <a:lnTo>
                    <a:pt x="1882" y="1"/>
                  </a:lnTo>
                  <a:close/>
                </a:path>
              </a:pathLst>
            </a:custGeom>
            <a:solidFill>
              <a:srgbClr val="92A1AE"/>
            </a:solidFill>
            <a:ln>
              <a:noFill/>
            </a:ln>
          </p:spPr>
          <p:txBody>
            <a:bodyPr spcFirstLastPara="1" wrap="square" lIns="121900" tIns="121900" rIns="121900" bIns="121900" anchor="ctr" anchorCtr="0">
              <a:noAutofit/>
            </a:bodyPr>
            <a:lstStyle/>
            <a:p>
              <a:endParaRPr sz="2400"/>
            </a:p>
          </p:txBody>
        </p:sp>
        <p:sp>
          <p:nvSpPr>
            <p:cNvPr id="12" name="Google Shape;22815;p81">
              <a:extLst>
                <a:ext uri="{FF2B5EF4-FFF2-40B4-BE49-F238E27FC236}">
                  <a16:creationId xmlns:a16="http://schemas.microsoft.com/office/drawing/2014/main" id="{DFDBB0A9-728E-493D-B6D3-E697FD1D3F67}"/>
                </a:ext>
              </a:extLst>
            </p:cNvPr>
            <p:cNvSpPr/>
            <p:nvPr/>
          </p:nvSpPr>
          <p:spPr>
            <a:xfrm>
              <a:off x="3507658" y="3832256"/>
              <a:ext cx="395474" cy="312491"/>
            </a:xfrm>
            <a:custGeom>
              <a:avLst/>
              <a:gdLst/>
              <a:ahLst/>
              <a:cxnLst/>
              <a:rect l="l" t="t" r="r" b="b"/>
              <a:pathLst>
                <a:path w="15093" h="11926" extrusionOk="0">
                  <a:moveTo>
                    <a:pt x="5894" y="0"/>
                  </a:moveTo>
                  <a:cubicBezTo>
                    <a:pt x="5434" y="0"/>
                    <a:pt x="4970" y="169"/>
                    <a:pt x="4604" y="522"/>
                  </a:cubicBezTo>
                  <a:lnTo>
                    <a:pt x="4595" y="532"/>
                  </a:lnTo>
                  <a:lnTo>
                    <a:pt x="4580" y="532"/>
                  </a:lnTo>
                  <a:cubicBezTo>
                    <a:pt x="4472" y="515"/>
                    <a:pt x="4365" y="507"/>
                    <a:pt x="4260" y="507"/>
                  </a:cubicBezTo>
                  <a:cubicBezTo>
                    <a:pt x="2923" y="507"/>
                    <a:pt x="1901" y="1818"/>
                    <a:pt x="2315" y="3153"/>
                  </a:cubicBezTo>
                  <a:lnTo>
                    <a:pt x="2324" y="3177"/>
                  </a:lnTo>
                  <a:lnTo>
                    <a:pt x="2300" y="3187"/>
                  </a:lnTo>
                  <a:cubicBezTo>
                    <a:pt x="308" y="4051"/>
                    <a:pt x="1" y="6753"/>
                    <a:pt x="1753" y="8040"/>
                  </a:cubicBezTo>
                  <a:lnTo>
                    <a:pt x="1772" y="8054"/>
                  </a:lnTo>
                  <a:lnTo>
                    <a:pt x="1763" y="8073"/>
                  </a:lnTo>
                  <a:cubicBezTo>
                    <a:pt x="1364" y="8827"/>
                    <a:pt x="1465" y="9700"/>
                    <a:pt x="2031" y="10353"/>
                  </a:cubicBezTo>
                  <a:cubicBezTo>
                    <a:pt x="2418" y="10815"/>
                    <a:pt x="2982" y="11067"/>
                    <a:pt x="3560" y="11067"/>
                  </a:cubicBezTo>
                  <a:cubicBezTo>
                    <a:pt x="3786" y="11067"/>
                    <a:pt x="4014" y="11028"/>
                    <a:pt x="4235" y="10948"/>
                  </a:cubicBezTo>
                  <a:lnTo>
                    <a:pt x="4259" y="10939"/>
                  </a:lnTo>
                  <a:lnTo>
                    <a:pt x="4268" y="10958"/>
                  </a:lnTo>
                  <a:cubicBezTo>
                    <a:pt x="4393" y="11179"/>
                    <a:pt x="4561" y="11371"/>
                    <a:pt x="4758" y="11529"/>
                  </a:cubicBezTo>
                  <a:cubicBezTo>
                    <a:pt x="4801" y="11563"/>
                    <a:pt x="4846" y="11577"/>
                    <a:pt x="4888" y="11577"/>
                  </a:cubicBezTo>
                  <a:cubicBezTo>
                    <a:pt x="5062" y="11577"/>
                    <a:pt x="5195" y="11332"/>
                    <a:pt x="5017" y="11193"/>
                  </a:cubicBezTo>
                  <a:cubicBezTo>
                    <a:pt x="4816" y="11035"/>
                    <a:pt x="4657" y="10828"/>
                    <a:pt x="4556" y="10588"/>
                  </a:cubicBezTo>
                  <a:cubicBezTo>
                    <a:pt x="4525" y="10505"/>
                    <a:pt x="4446" y="10455"/>
                    <a:pt x="4363" y="10455"/>
                  </a:cubicBezTo>
                  <a:cubicBezTo>
                    <a:pt x="4332" y="10455"/>
                    <a:pt x="4299" y="10462"/>
                    <a:pt x="4268" y="10478"/>
                  </a:cubicBezTo>
                  <a:cubicBezTo>
                    <a:pt x="4037" y="10589"/>
                    <a:pt x="3799" y="10640"/>
                    <a:pt x="3568" y="10640"/>
                  </a:cubicBezTo>
                  <a:cubicBezTo>
                    <a:pt x="2661" y="10640"/>
                    <a:pt x="1855" y="9857"/>
                    <a:pt x="1955" y="8851"/>
                  </a:cubicBezTo>
                  <a:cubicBezTo>
                    <a:pt x="2041" y="8030"/>
                    <a:pt x="2737" y="7406"/>
                    <a:pt x="3563" y="7406"/>
                  </a:cubicBezTo>
                  <a:cubicBezTo>
                    <a:pt x="3822" y="7387"/>
                    <a:pt x="3822" y="7007"/>
                    <a:pt x="3563" y="6988"/>
                  </a:cubicBezTo>
                  <a:cubicBezTo>
                    <a:pt x="2972" y="6988"/>
                    <a:pt x="2415" y="7243"/>
                    <a:pt x="2027" y="7684"/>
                  </a:cubicBezTo>
                  <a:lnTo>
                    <a:pt x="2012" y="7704"/>
                  </a:lnTo>
                  <a:lnTo>
                    <a:pt x="1993" y="7689"/>
                  </a:lnTo>
                  <a:cubicBezTo>
                    <a:pt x="510" y="6590"/>
                    <a:pt x="779" y="4300"/>
                    <a:pt x="2473" y="3571"/>
                  </a:cubicBezTo>
                  <a:lnTo>
                    <a:pt x="2492" y="3561"/>
                  </a:lnTo>
                  <a:lnTo>
                    <a:pt x="2507" y="3580"/>
                  </a:lnTo>
                  <a:cubicBezTo>
                    <a:pt x="2876" y="4199"/>
                    <a:pt x="3539" y="4579"/>
                    <a:pt x="4259" y="4583"/>
                  </a:cubicBezTo>
                  <a:cubicBezTo>
                    <a:pt x="4518" y="4564"/>
                    <a:pt x="4518" y="4180"/>
                    <a:pt x="4259" y="4161"/>
                  </a:cubicBezTo>
                  <a:cubicBezTo>
                    <a:pt x="3356" y="4151"/>
                    <a:pt x="2636" y="3403"/>
                    <a:pt x="2660" y="2500"/>
                  </a:cubicBezTo>
                  <a:cubicBezTo>
                    <a:pt x="2688" y="1624"/>
                    <a:pt x="3404" y="933"/>
                    <a:pt x="4271" y="933"/>
                  </a:cubicBezTo>
                  <a:cubicBezTo>
                    <a:pt x="4297" y="933"/>
                    <a:pt x="4324" y="934"/>
                    <a:pt x="4350" y="935"/>
                  </a:cubicBezTo>
                  <a:cubicBezTo>
                    <a:pt x="4883" y="959"/>
                    <a:pt x="5368" y="1252"/>
                    <a:pt x="5641" y="1713"/>
                  </a:cubicBezTo>
                  <a:cubicBezTo>
                    <a:pt x="5687" y="1783"/>
                    <a:pt x="5750" y="1812"/>
                    <a:pt x="5813" y="1812"/>
                  </a:cubicBezTo>
                  <a:cubicBezTo>
                    <a:pt x="5956" y="1812"/>
                    <a:pt x="6095" y="1660"/>
                    <a:pt x="6001" y="1497"/>
                  </a:cubicBezTo>
                  <a:cubicBezTo>
                    <a:pt x="5795" y="1151"/>
                    <a:pt x="5488" y="873"/>
                    <a:pt x="5123" y="700"/>
                  </a:cubicBezTo>
                  <a:lnTo>
                    <a:pt x="5075" y="681"/>
                  </a:lnTo>
                  <a:lnTo>
                    <a:pt x="5118" y="652"/>
                  </a:lnTo>
                  <a:cubicBezTo>
                    <a:pt x="5364" y="496"/>
                    <a:pt x="5630" y="424"/>
                    <a:pt x="5890" y="424"/>
                  </a:cubicBezTo>
                  <a:cubicBezTo>
                    <a:pt x="6641" y="424"/>
                    <a:pt x="7336" y="1021"/>
                    <a:pt x="7336" y="1866"/>
                  </a:cubicBezTo>
                  <a:lnTo>
                    <a:pt x="7336" y="4934"/>
                  </a:lnTo>
                  <a:lnTo>
                    <a:pt x="7307" y="4934"/>
                  </a:lnTo>
                  <a:cubicBezTo>
                    <a:pt x="6880" y="4915"/>
                    <a:pt x="6587" y="4756"/>
                    <a:pt x="6390" y="4439"/>
                  </a:cubicBezTo>
                  <a:cubicBezTo>
                    <a:pt x="6345" y="4366"/>
                    <a:pt x="6280" y="4336"/>
                    <a:pt x="6215" y="4336"/>
                  </a:cubicBezTo>
                  <a:cubicBezTo>
                    <a:pt x="6069" y="4336"/>
                    <a:pt x="5927" y="4493"/>
                    <a:pt x="6030" y="4660"/>
                  </a:cubicBezTo>
                  <a:cubicBezTo>
                    <a:pt x="6304" y="5102"/>
                    <a:pt x="6731" y="5337"/>
                    <a:pt x="7307" y="5351"/>
                  </a:cubicBezTo>
                  <a:lnTo>
                    <a:pt x="7331" y="5351"/>
                  </a:lnTo>
                  <a:lnTo>
                    <a:pt x="7331" y="8553"/>
                  </a:lnTo>
                  <a:lnTo>
                    <a:pt x="7288" y="8510"/>
                  </a:lnTo>
                  <a:cubicBezTo>
                    <a:pt x="7009" y="8241"/>
                    <a:pt x="6640" y="8097"/>
                    <a:pt x="6256" y="8097"/>
                  </a:cubicBezTo>
                  <a:lnTo>
                    <a:pt x="4950" y="8097"/>
                  </a:lnTo>
                  <a:cubicBezTo>
                    <a:pt x="4691" y="8116"/>
                    <a:pt x="4691" y="8496"/>
                    <a:pt x="4950" y="8515"/>
                  </a:cubicBezTo>
                  <a:lnTo>
                    <a:pt x="6256" y="8515"/>
                  </a:lnTo>
                  <a:cubicBezTo>
                    <a:pt x="6851" y="8515"/>
                    <a:pt x="7336" y="9000"/>
                    <a:pt x="7336" y="9595"/>
                  </a:cubicBezTo>
                  <a:lnTo>
                    <a:pt x="7336" y="10060"/>
                  </a:lnTo>
                  <a:cubicBezTo>
                    <a:pt x="7336" y="10870"/>
                    <a:pt x="6677" y="11504"/>
                    <a:pt x="5899" y="11504"/>
                  </a:cubicBezTo>
                  <a:cubicBezTo>
                    <a:pt x="5823" y="11504"/>
                    <a:pt x="5747" y="11498"/>
                    <a:pt x="5670" y="11486"/>
                  </a:cubicBezTo>
                  <a:cubicBezTo>
                    <a:pt x="5663" y="11484"/>
                    <a:pt x="5657" y="11482"/>
                    <a:pt x="5651" y="11482"/>
                  </a:cubicBezTo>
                  <a:cubicBezTo>
                    <a:pt x="5646" y="11482"/>
                    <a:pt x="5641" y="11484"/>
                    <a:pt x="5636" y="11486"/>
                  </a:cubicBezTo>
                  <a:cubicBezTo>
                    <a:pt x="5629" y="11485"/>
                    <a:pt x="5621" y="11485"/>
                    <a:pt x="5614" y="11485"/>
                  </a:cubicBezTo>
                  <a:cubicBezTo>
                    <a:pt x="5352" y="11485"/>
                    <a:pt x="5327" y="11885"/>
                    <a:pt x="5603" y="11904"/>
                  </a:cubicBezTo>
                  <a:cubicBezTo>
                    <a:pt x="5699" y="11919"/>
                    <a:pt x="5795" y="11926"/>
                    <a:pt x="5890" y="11926"/>
                  </a:cubicBezTo>
                  <a:cubicBezTo>
                    <a:pt x="6560" y="11926"/>
                    <a:pt x="7187" y="11565"/>
                    <a:pt x="7523" y="10968"/>
                  </a:cubicBezTo>
                  <a:lnTo>
                    <a:pt x="7547" y="10924"/>
                  </a:lnTo>
                  <a:lnTo>
                    <a:pt x="7571" y="10968"/>
                  </a:lnTo>
                  <a:cubicBezTo>
                    <a:pt x="7903" y="11565"/>
                    <a:pt x="8533" y="11926"/>
                    <a:pt x="9204" y="11926"/>
                  </a:cubicBezTo>
                  <a:cubicBezTo>
                    <a:pt x="9299" y="11926"/>
                    <a:pt x="9395" y="11919"/>
                    <a:pt x="9491" y="11904"/>
                  </a:cubicBezTo>
                  <a:cubicBezTo>
                    <a:pt x="9756" y="11863"/>
                    <a:pt x="9708" y="11483"/>
                    <a:pt x="9463" y="11483"/>
                  </a:cubicBezTo>
                  <a:cubicBezTo>
                    <a:pt x="9451" y="11483"/>
                    <a:pt x="9438" y="11484"/>
                    <a:pt x="9424" y="11486"/>
                  </a:cubicBezTo>
                  <a:cubicBezTo>
                    <a:pt x="9345" y="11499"/>
                    <a:pt x="9266" y="11505"/>
                    <a:pt x="9188" y="11505"/>
                  </a:cubicBezTo>
                  <a:cubicBezTo>
                    <a:pt x="8412" y="11505"/>
                    <a:pt x="7753" y="10873"/>
                    <a:pt x="7753" y="10065"/>
                  </a:cubicBezTo>
                  <a:lnTo>
                    <a:pt x="7753" y="8217"/>
                  </a:lnTo>
                  <a:cubicBezTo>
                    <a:pt x="7753" y="7622"/>
                    <a:pt x="8238" y="7137"/>
                    <a:pt x="8833" y="7137"/>
                  </a:cubicBezTo>
                  <a:lnTo>
                    <a:pt x="10725" y="7137"/>
                  </a:lnTo>
                  <a:cubicBezTo>
                    <a:pt x="10732" y="7138"/>
                    <a:pt x="10740" y="7138"/>
                    <a:pt x="10747" y="7138"/>
                  </a:cubicBezTo>
                  <a:cubicBezTo>
                    <a:pt x="11020" y="7138"/>
                    <a:pt x="11020" y="6719"/>
                    <a:pt x="10747" y="6719"/>
                  </a:cubicBezTo>
                  <a:cubicBezTo>
                    <a:pt x="10740" y="6719"/>
                    <a:pt x="10732" y="6719"/>
                    <a:pt x="10725" y="6719"/>
                  </a:cubicBezTo>
                  <a:lnTo>
                    <a:pt x="8833" y="6719"/>
                  </a:lnTo>
                  <a:cubicBezTo>
                    <a:pt x="8449" y="6719"/>
                    <a:pt x="8080" y="6863"/>
                    <a:pt x="7806" y="7132"/>
                  </a:cubicBezTo>
                  <a:lnTo>
                    <a:pt x="7758" y="7175"/>
                  </a:lnTo>
                  <a:lnTo>
                    <a:pt x="7758" y="6311"/>
                  </a:lnTo>
                  <a:lnTo>
                    <a:pt x="7782" y="6311"/>
                  </a:lnTo>
                  <a:cubicBezTo>
                    <a:pt x="8675" y="6273"/>
                    <a:pt x="9376" y="5539"/>
                    <a:pt x="9371" y="4646"/>
                  </a:cubicBezTo>
                  <a:cubicBezTo>
                    <a:pt x="9383" y="4495"/>
                    <a:pt x="9273" y="4419"/>
                    <a:pt x="9162" y="4419"/>
                  </a:cubicBezTo>
                  <a:cubicBezTo>
                    <a:pt x="9052" y="4419"/>
                    <a:pt x="8941" y="4495"/>
                    <a:pt x="8953" y="4646"/>
                  </a:cubicBezTo>
                  <a:cubicBezTo>
                    <a:pt x="8953" y="5303"/>
                    <a:pt x="8445" y="5846"/>
                    <a:pt x="7787" y="5889"/>
                  </a:cubicBezTo>
                  <a:lnTo>
                    <a:pt x="7758" y="5889"/>
                  </a:lnTo>
                  <a:lnTo>
                    <a:pt x="7758" y="1866"/>
                  </a:lnTo>
                  <a:cubicBezTo>
                    <a:pt x="7758" y="1022"/>
                    <a:pt x="8451" y="426"/>
                    <a:pt x="9200" y="426"/>
                  </a:cubicBezTo>
                  <a:cubicBezTo>
                    <a:pt x="9461" y="426"/>
                    <a:pt x="9728" y="498"/>
                    <a:pt x="9976" y="657"/>
                  </a:cubicBezTo>
                  <a:lnTo>
                    <a:pt x="10019" y="681"/>
                  </a:lnTo>
                  <a:lnTo>
                    <a:pt x="9971" y="705"/>
                  </a:lnTo>
                  <a:cubicBezTo>
                    <a:pt x="9606" y="873"/>
                    <a:pt x="9299" y="1151"/>
                    <a:pt x="9093" y="1497"/>
                  </a:cubicBezTo>
                  <a:cubicBezTo>
                    <a:pt x="8999" y="1660"/>
                    <a:pt x="9138" y="1812"/>
                    <a:pt x="9281" y="1812"/>
                  </a:cubicBezTo>
                  <a:cubicBezTo>
                    <a:pt x="9344" y="1812"/>
                    <a:pt x="9407" y="1783"/>
                    <a:pt x="9453" y="1713"/>
                  </a:cubicBezTo>
                  <a:cubicBezTo>
                    <a:pt x="9767" y="1193"/>
                    <a:pt x="10301" y="935"/>
                    <a:pt x="10834" y="935"/>
                  </a:cubicBezTo>
                  <a:cubicBezTo>
                    <a:pt x="11385" y="935"/>
                    <a:pt x="11934" y="1210"/>
                    <a:pt x="12242" y="1756"/>
                  </a:cubicBezTo>
                  <a:cubicBezTo>
                    <a:pt x="12851" y="2831"/>
                    <a:pt x="12074" y="4166"/>
                    <a:pt x="10835" y="4166"/>
                  </a:cubicBezTo>
                  <a:cubicBezTo>
                    <a:pt x="10828" y="4165"/>
                    <a:pt x="10820" y="4165"/>
                    <a:pt x="10813" y="4165"/>
                  </a:cubicBezTo>
                  <a:cubicBezTo>
                    <a:pt x="10540" y="4165"/>
                    <a:pt x="10540" y="4584"/>
                    <a:pt x="10813" y="4584"/>
                  </a:cubicBezTo>
                  <a:cubicBezTo>
                    <a:pt x="10820" y="4584"/>
                    <a:pt x="10828" y="4584"/>
                    <a:pt x="10835" y="4583"/>
                  </a:cubicBezTo>
                  <a:cubicBezTo>
                    <a:pt x="11555" y="4583"/>
                    <a:pt x="12222" y="4204"/>
                    <a:pt x="12587" y="3585"/>
                  </a:cubicBezTo>
                  <a:lnTo>
                    <a:pt x="12602" y="3566"/>
                  </a:lnTo>
                  <a:lnTo>
                    <a:pt x="12621" y="3575"/>
                  </a:lnTo>
                  <a:cubicBezTo>
                    <a:pt x="14315" y="4305"/>
                    <a:pt x="14584" y="6595"/>
                    <a:pt x="13101" y="7694"/>
                  </a:cubicBezTo>
                  <a:lnTo>
                    <a:pt x="13082" y="7708"/>
                  </a:lnTo>
                  <a:lnTo>
                    <a:pt x="13067" y="7689"/>
                  </a:lnTo>
                  <a:cubicBezTo>
                    <a:pt x="12678" y="7247"/>
                    <a:pt x="12122" y="6993"/>
                    <a:pt x="11531" y="6993"/>
                  </a:cubicBezTo>
                  <a:cubicBezTo>
                    <a:pt x="11524" y="6992"/>
                    <a:pt x="11516" y="6992"/>
                    <a:pt x="11509" y="6992"/>
                  </a:cubicBezTo>
                  <a:cubicBezTo>
                    <a:pt x="11236" y="6992"/>
                    <a:pt x="11236" y="7412"/>
                    <a:pt x="11509" y="7412"/>
                  </a:cubicBezTo>
                  <a:cubicBezTo>
                    <a:pt x="11516" y="7412"/>
                    <a:pt x="11524" y="7411"/>
                    <a:pt x="11531" y="7411"/>
                  </a:cubicBezTo>
                  <a:cubicBezTo>
                    <a:pt x="12299" y="7411"/>
                    <a:pt x="12962" y="7953"/>
                    <a:pt x="13115" y="8707"/>
                  </a:cubicBezTo>
                  <a:cubicBezTo>
                    <a:pt x="13245" y="9307"/>
                    <a:pt x="13014" y="9931"/>
                    <a:pt x="12520" y="10300"/>
                  </a:cubicBezTo>
                  <a:cubicBezTo>
                    <a:pt x="12231" y="10529"/>
                    <a:pt x="11882" y="10645"/>
                    <a:pt x="11529" y="10645"/>
                  </a:cubicBezTo>
                  <a:cubicBezTo>
                    <a:pt x="11290" y="10645"/>
                    <a:pt x="11049" y="10592"/>
                    <a:pt x="10826" y="10483"/>
                  </a:cubicBezTo>
                  <a:cubicBezTo>
                    <a:pt x="10795" y="10468"/>
                    <a:pt x="10763" y="10461"/>
                    <a:pt x="10732" y="10461"/>
                  </a:cubicBezTo>
                  <a:cubicBezTo>
                    <a:pt x="10648" y="10461"/>
                    <a:pt x="10569" y="10510"/>
                    <a:pt x="10538" y="10593"/>
                  </a:cubicBezTo>
                  <a:cubicBezTo>
                    <a:pt x="10442" y="10833"/>
                    <a:pt x="10283" y="11044"/>
                    <a:pt x="10077" y="11198"/>
                  </a:cubicBezTo>
                  <a:cubicBezTo>
                    <a:pt x="9899" y="11337"/>
                    <a:pt x="10032" y="11582"/>
                    <a:pt x="10206" y="11582"/>
                  </a:cubicBezTo>
                  <a:cubicBezTo>
                    <a:pt x="10248" y="11582"/>
                    <a:pt x="10293" y="11568"/>
                    <a:pt x="10336" y="11534"/>
                  </a:cubicBezTo>
                  <a:cubicBezTo>
                    <a:pt x="10538" y="11380"/>
                    <a:pt x="10701" y="11184"/>
                    <a:pt x="10826" y="10963"/>
                  </a:cubicBezTo>
                  <a:lnTo>
                    <a:pt x="10835" y="10944"/>
                  </a:lnTo>
                  <a:lnTo>
                    <a:pt x="10859" y="10953"/>
                  </a:lnTo>
                  <a:cubicBezTo>
                    <a:pt x="11077" y="11030"/>
                    <a:pt x="11304" y="11068"/>
                    <a:pt x="11529" y="11068"/>
                  </a:cubicBezTo>
                  <a:cubicBezTo>
                    <a:pt x="11963" y="11068"/>
                    <a:pt x="12393" y="10927"/>
                    <a:pt x="12750" y="10656"/>
                  </a:cubicBezTo>
                  <a:cubicBezTo>
                    <a:pt x="13302" y="10252"/>
                    <a:pt x="13610" y="9600"/>
                    <a:pt x="13566" y="8918"/>
                  </a:cubicBezTo>
                  <a:cubicBezTo>
                    <a:pt x="13552" y="8625"/>
                    <a:pt x="13470" y="8337"/>
                    <a:pt x="13331" y="8078"/>
                  </a:cubicBezTo>
                  <a:lnTo>
                    <a:pt x="13322" y="8059"/>
                  </a:lnTo>
                  <a:lnTo>
                    <a:pt x="13341" y="8044"/>
                  </a:lnTo>
                  <a:cubicBezTo>
                    <a:pt x="15093" y="6758"/>
                    <a:pt x="14786" y="4055"/>
                    <a:pt x="12794" y="3191"/>
                  </a:cubicBezTo>
                  <a:lnTo>
                    <a:pt x="12798" y="3187"/>
                  </a:lnTo>
                  <a:lnTo>
                    <a:pt x="12779" y="3177"/>
                  </a:lnTo>
                  <a:lnTo>
                    <a:pt x="12784" y="3153"/>
                  </a:lnTo>
                  <a:cubicBezTo>
                    <a:pt x="13198" y="1818"/>
                    <a:pt x="12180" y="507"/>
                    <a:pt x="10839" y="507"/>
                  </a:cubicBezTo>
                  <a:cubicBezTo>
                    <a:pt x="10734" y="507"/>
                    <a:pt x="10627" y="515"/>
                    <a:pt x="10518" y="532"/>
                  </a:cubicBezTo>
                  <a:lnTo>
                    <a:pt x="10509" y="532"/>
                  </a:lnTo>
                  <a:lnTo>
                    <a:pt x="10499" y="522"/>
                  </a:lnTo>
                  <a:cubicBezTo>
                    <a:pt x="10132" y="169"/>
                    <a:pt x="9667" y="0"/>
                    <a:pt x="9206" y="0"/>
                  </a:cubicBezTo>
                  <a:cubicBezTo>
                    <a:pt x="8559" y="0"/>
                    <a:pt x="7921" y="334"/>
                    <a:pt x="7576" y="959"/>
                  </a:cubicBezTo>
                  <a:lnTo>
                    <a:pt x="7552" y="1002"/>
                  </a:lnTo>
                  <a:lnTo>
                    <a:pt x="7528" y="959"/>
                  </a:lnTo>
                  <a:cubicBezTo>
                    <a:pt x="7180" y="334"/>
                    <a:pt x="6541" y="0"/>
                    <a:pt x="5894"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pic>
        <p:nvPicPr>
          <p:cNvPr id="13" name="Picture 12">
            <a:extLst>
              <a:ext uri="{FF2B5EF4-FFF2-40B4-BE49-F238E27FC236}">
                <a16:creationId xmlns:a16="http://schemas.microsoft.com/office/drawing/2014/main" id="{B5ADF056-1838-5CF9-83A4-7F27DE6D5B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988" y="2842917"/>
            <a:ext cx="11434875" cy="3365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05757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7D97E-CA6D-486D-ADEA-CDCF262F49B2}"/>
              </a:ext>
            </a:extLst>
          </p:cNvPr>
          <p:cNvSpPr>
            <a:spLocks noGrp="1"/>
          </p:cNvSpPr>
          <p:nvPr>
            <p:ph type="title"/>
          </p:nvPr>
        </p:nvSpPr>
        <p:spPr/>
        <p:txBody>
          <a:bodyPr/>
          <a:lstStyle/>
          <a:p>
            <a:r>
              <a:rPr lang="en-US" dirty="0"/>
              <a:t>Flight Mechanics review</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16D6349-DC3D-4F2C-AAB4-319A5D0A6CD2}"/>
                  </a:ext>
                </a:extLst>
              </p:cNvPr>
              <p:cNvSpPr>
                <a:spLocks noGrp="1"/>
              </p:cNvSpPr>
              <p:nvPr>
                <p:ph sz="half" idx="1"/>
              </p:nvPr>
            </p:nvSpPr>
            <p:spPr/>
            <p:txBody>
              <a:bodyPr>
                <a:noAutofit/>
              </a:bodyPr>
              <a:lstStyle/>
              <a:p>
                <a:r>
                  <a:rPr lang="en-US" sz="1600" i="1" dirty="0">
                    <a:latin typeface="Cambria Math" panose="02040503050406030204" pitchFamily="18" charset="0"/>
                    <a:ea typeface="Times New Roman" panose="02020603050405020304" pitchFamily="18" charset="0"/>
                    <a:cs typeface="Arial" panose="020B0604020202020204" pitchFamily="34" charset="0"/>
                  </a:rPr>
                  <a:t>RBD</a:t>
                </a:r>
              </a:p>
              <a:p>
                <a:pPr lvl="1"/>
                <a:r>
                  <a:rPr lang="en-US" dirty="0">
                    <a:effectLst/>
                    <a:latin typeface="Arial" panose="020B0604020202020204" pitchFamily="34" charset="0"/>
                    <a:ea typeface="Times New Roman" panose="02020603050405020304" pitchFamily="18" charset="0"/>
                    <a:cs typeface="Arial" panose="020B0604020202020204" pitchFamily="34" charset="0"/>
                  </a:rPr>
                  <a:t>calculations of linear momentum:</a:t>
                </a:r>
                <a:endParaRPr lang="en-US" i="1" dirty="0">
                  <a:latin typeface="Cambria Math" panose="02040503050406030204" pitchFamily="18" charset="0"/>
                  <a:ea typeface="Times New Roman" panose="02020603050405020304" pitchFamily="18"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ea typeface="Times New Roman" panose="02020603050405020304" pitchFamily="18" charset="0"/>
                              <a:cs typeface="Arial" panose="020B0604020202020204" pitchFamily="34" charset="0"/>
                            </a:rPr>
                          </m:ctrlPr>
                        </m:accPr>
                        <m:e>
                          <m:r>
                            <a:rPr lang="en-US" sz="1600" i="1">
                              <a:latin typeface="Cambria Math" panose="02040503050406030204" pitchFamily="18" charset="0"/>
                              <a:ea typeface="Times New Roman" panose="02020603050405020304" pitchFamily="18" charset="0"/>
                              <a:cs typeface="Arial" panose="020B0604020202020204" pitchFamily="34" charset="0"/>
                            </a:rPr>
                            <m:t>𝑉</m:t>
                          </m:r>
                        </m:e>
                      </m:acc>
                      <m:r>
                        <a:rPr lang="en-US" sz="1600" i="1">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sz="1600" i="1">
                              <a:latin typeface="Cambria Math" panose="02040503050406030204" pitchFamily="18" charset="0"/>
                              <a:ea typeface="Calibri" panose="020F0502020204030204" pitchFamily="34" charset="0"/>
                              <a:cs typeface="Arial" panose="020B0604020202020204" pitchFamily="34" charset="0"/>
                            </a:rPr>
                          </m:ctrlPr>
                        </m:accPr>
                        <m:e>
                          <m:sSub>
                            <m:sSubPr>
                              <m:ctrlPr>
                                <a:rPr lang="en-US" sz="1600" i="1">
                                  <a:latin typeface="Cambria Math" panose="02040503050406030204" pitchFamily="18" charset="0"/>
                                  <a:ea typeface="Calibri" panose="020F0502020204030204" pitchFamily="34" charset="0"/>
                                  <a:cs typeface="Arial" panose="020B0604020202020204" pitchFamily="34" charset="0"/>
                                </a:rPr>
                              </m:ctrlPr>
                            </m:sSubPr>
                            <m:e>
                              <m:r>
                                <a:rPr lang="en-US" sz="1600" i="1">
                                  <a:latin typeface="Cambria Math" panose="02040503050406030204" pitchFamily="18" charset="0"/>
                                  <a:ea typeface="Calibri" panose="020F0502020204030204" pitchFamily="34" charset="0"/>
                                  <a:cs typeface="Arial" panose="020B0604020202020204" pitchFamily="34" charset="0"/>
                                </a:rPr>
                                <m:t>𝑉</m:t>
                              </m:r>
                            </m:e>
                            <m:sub>
                              <m:r>
                                <a:rPr lang="en-US" sz="1600" i="1">
                                  <a:latin typeface="Cambria Math" panose="02040503050406030204" pitchFamily="18" charset="0"/>
                                  <a:ea typeface="Calibri" panose="020F0502020204030204" pitchFamily="34" charset="0"/>
                                  <a:cs typeface="Arial" panose="020B0604020202020204" pitchFamily="34" charset="0"/>
                                </a:rPr>
                                <m:t>𝑐</m:t>
                              </m:r>
                            </m:sub>
                          </m:sSub>
                        </m:e>
                      </m:acc>
                      <m:r>
                        <a:rPr lang="en-US" sz="1600" i="1">
                          <a:latin typeface="Cambria Math" panose="02040503050406030204" pitchFamily="18" charset="0"/>
                          <a:ea typeface="Calibri" panose="020F0502020204030204" pitchFamily="34" charset="0"/>
                          <a:cs typeface="Arial" panose="020B0604020202020204" pitchFamily="34" charset="0"/>
                        </a:rPr>
                        <m:t>+ </m:t>
                      </m:r>
                      <m:f>
                        <m:fPr>
                          <m:ctrlPr>
                            <a:rPr lang="en-US" sz="1600" i="1">
                              <a:latin typeface="Cambria Math" panose="02040503050406030204" pitchFamily="18" charset="0"/>
                              <a:ea typeface="Calibri" panose="020F0502020204030204" pitchFamily="34" charset="0"/>
                              <a:cs typeface="Arial" panose="020B0604020202020204" pitchFamily="34" charset="0"/>
                            </a:rPr>
                          </m:ctrlPr>
                        </m:fPr>
                        <m:num>
                          <m:r>
                            <a:rPr lang="en-US" sz="1600" i="1">
                              <a:latin typeface="Cambria Math" panose="02040503050406030204" pitchFamily="18" charset="0"/>
                              <a:ea typeface="Calibri" panose="020F0502020204030204" pitchFamily="34" charset="0"/>
                              <a:cs typeface="Arial" panose="020B0604020202020204" pitchFamily="34" charset="0"/>
                            </a:rPr>
                            <m:t>𝑑</m:t>
                          </m:r>
                          <m:acc>
                            <m:accPr>
                              <m:chr m:val="⃑"/>
                              <m:ctrlPr>
                                <a:rPr lang="en-US" sz="1600" b="1" i="1">
                                  <a:latin typeface="Cambria Math" panose="02040503050406030204" pitchFamily="18" charset="0"/>
                                  <a:ea typeface="Calibri" panose="020F0502020204030204" pitchFamily="34" charset="0"/>
                                  <a:cs typeface="Arial" panose="020B0604020202020204" pitchFamily="34" charset="0"/>
                                </a:rPr>
                              </m:ctrlPr>
                            </m:accPr>
                            <m:e>
                              <m:r>
                                <a:rPr lang="en-US" sz="1600" b="1" i="1">
                                  <a:latin typeface="Cambria Math" panose="02040503050406030204" pitchFamily="18" charset="0"/>
                                  <a:ea typeface="Calibri" panose="020F0502020204030204" pitchFamily="34" charset="0"/>
                                  <a:cs typeface="Arial" panose="020B0604020202020204" pitchFamily="34" charset="0"/>
                                </a:rPr>
                                <m:t>𝒓</m:t>
                              </m:r>
                            </m:e>
                          </m:acc>
                        </m:num>
                        <m:den>
                          <m:r>
                            <a:rPr lang="en-US" sz="1600" i="1">
                              <a:latin typeface="Cambria Math" panose="02040503050406030204" pitchFamily="18" charset="0"/>
                              <a:ea typeface="Calibri" panose="020F0502020204030204" pitchFamily="34" charset="0"/>
                              <a:cs typeface="Arial" panose="020B0604020202020204" pitchFamily="34" charset="0"/>
                            </a:rPr>
                            <m:t>𝑑𝑡</m:t>
                          </m:r>
                        </m:den>
                      </m:f>
                    </m:oMath>
                  </m:oMathPara>
                </a14:m>
                <a:endParaRPr lang="en-US" sz="1600" dirty="0">
                  <a:latin typeface="Times New Roman" panose="020206030504050203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ar-SA" sz="1600" i="1" smtClean="0">
                          <a:effectLst/>
                          <a:latin typeface="Cambria Math" panose="02040503050406030204" pitchFamily="18" charset="0"/>
                          <a:ea typeface="Calibri" panose="020F0502020204030204" pitchFamily="34" charset="0"/>
                          <a:cs typeface="Cambria Math" panose="02040503050406030204" pitchFamily="18" charset="0"/>
                        </a:rPr>
                        <m:t>𝛿</m:t>
                      </m:r>
                      <m:acc>
                        <m:accPr>
                          <m:chr m:val="⃑"/>
                          <m:ctrlPr>
                            <a:rPr lang="en-US" sz="1600" i="1">
                              <a:effectLst/>
                              <a:latin typeface="Cambria Math" panose="02040503050406030204" pitchFamily="18" charset="0"/>
                              <a:ea typeface="Calibri" panose="020F0502020204030204" pitchFamily="34" charset="0"/>
                              <a:cs typeface="Arial" panose="020B0604020202020204" pitchFamily="34" charset="0"/>
                            </a:rPr>
                          </m:ctrlPr>
                        </m:accPr>
                        <m:e>
                          <m:r>
                            <a:rPr lang="en-US" sz="1600" i="1">
                              <a:effectLst/>
                              <a:latin typeface="Cambria Math" panose="02040503050406030204" pitchFamily="18" charset="0"/>
                              <a:ea typeface="Calibri" panose="020F0502020204030204" pitchFamily="34" charset="0"/>
                              <a:cs typeface="Arial" panose="020B0604020202020204" pitchFamily="34" charset="0"/>
                            </a:rPr>
                            <m:t>𝐹</m:t>
                          </m:r>
                        </m:e>
                      </m:acc>
                      <m:r>
                        <a:rPr lang="en-US" sz="1600" i="1">
                          <a:effectLst/>
                          <a:latin typeface="Cambria Math" panose="02040503050406030204" pitchFamily="18" charset="0"/>
                          <a:ea typeface="Calibri" panose="020F0502020204030204" pitchFamily="34" charset="0"/>
                          <a:cs typeface="Arial" panose="020B0604020202020204" pitchFamily="34" charset="0"/>
                        </a:rPr>
                        <m:t>= </m:t>
                      </m:r>
                      <m:r>
                        <a:rPr lang="en-US" sz="1600" i="1">
                          <a:effectLst/>
                          <a:latin typeface="Cambria Math" panose="02040503050406030204" pitchFamily="18" charset="0"/>
                          <a:ea typeface="Calibri" panose="020F0502020204030204" pitchFamily="34" charset="0"/>
                          <a:cs typeface="Arial" panose="020B0604020202020204" pitchFamily="34" charset="0"/>
                        </a:rPr>
                        <m:t>𝛿</m:t>
                      </m:r>
                      <m:r>
                        <a:rPr lang="en-US" sz="1600" i="1">
                          <a:effectLst/>
                          <a:latin typeface="Cambria Math" panose="02040503050406030204" pitchFamily="18" charset="0"/>
                          <a:ea typeface="Calibri" panose="020F0502020204030204" pitchFamily="34" charset="0"/>
                          <a:cs typeface="Arial" panose="020B0604020202020204" pitchFamily="34" charset="0"/>
                        </a:rPr>
                        <m:t>𝑚</m:t>
                      </m:r>
                      <m:f>
                        <m:fPr>
                          <m:ctrlPr>
                            <a:rPr lang="en-US" sz="1600" i="1">
                              <a:effectLst/>
                              <a:latin typeface="Cambria Math" panose="02040503050406030204" pitchFamily="18" charset="0"/>
                              <a:ea typeface="Calibri" panose="020F0502020204030204" pitchFamily="34" charset="0"/>
                              <a:cs typeface="Arial" panose="020B0604020202020204" pitchFamily="34" charset="0"/>
                            </a:rPr>
                          </m:ctrlPr>
                        </m:fPr>
                        <m:num>
                          <m:r>
                            <a:rPr lang="en-US" sz="1600" i="1">
                              <a:effectLst/>
                              <a:latin typeface="Cambria Math" panose="02040503050406030204" pitchFamily="18" charset="0"/>
                              <a:ea typeface="Calibri" panose="020F0502020204030204" pitchFamily="34" charset="0"/>
                              <a:cs typeface="Arial" panose="020B0604020202020204" pitchFamily="34" charset="0"/>
                            </a:rPr>
                            <m:t>𝑑</m:t>
                          </m:r>
                          <m:acc>
                            <m:accPr>
                              <m:chr m:val="⃑"/>
                              <m:ctrlPr>
                                <a:rPr lang="en-US" sz="1600" i="1">
                                  <a:effectLst/>
                                  <a:latin typeface="Cambria Math" panose="02040503050406030204" pitchFamily="18" charset="0"/>
                                  <a:ea typeface="Calibri" panose="020F0502020204030204" pitchFamily="34" charset="0"/>
                                  <a:cs typeface="Arial" panose="020B0604020202020204" pitchFamily="34" charset="0"/>
                                </a:rPr>
                              </m:ctrlPr>
                            </m:accPr>
                            <m:e>
                              <m:r>
                                <a:rPr lang="en-US" sz="1600" i="1">
                                  <a:effectLst/>
                                  <a:latin typeface="Cambria Math" panose="02040503050406030204" pitchFamily="18" charset="0"/>
                                  <a:ea typeface="Calibri" panose="020F0502020204030204" pitchFamily="34" charset="0"/>
                                  <a:cs typeface="Arial" panose="020B0604020202020204" pitchFamily="34" charset="0"/>
                                </a:rPr>
                                <m:t>𝑉</m:t>
                              </m:r>
                            </m:e>
                          </m:acc>
                        </m:num>
                        <m:den>
                          <m:r>
                            <a:rPr lang="en-US" sz="1600" i="1">
                              <a:effectLst/>
                              <a:latin typeface="Cambria Math" panose="02040503050406030204" pitchFamily="18" charset="0"/>
                              <a:ea typeface="Calibri" panose="020F0502020204030204" pitchFamily="34" charset="0"/>
                              <a:cs typeface="Arial" panose="020B0604020202020204" pitchFamily="34" charset="0"/>
                            </a:rPr>
                            <m:t>𝑑𝑡</m:t>
                          </m:r>
                        </m:den>
                      </m:f>
                      <m:r>
                        <a:rPr lang="en-US" sz="16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ea typeface="Times New Roman" panose="02020603050405020304" pitchFamily="18" charset="0"/>
                              <a:cs typeface="Arial" panose="020B0604020202020204" pitchFamily="34" charset="0"/>
                            </a:rPr>
                          </m:ctrlPr>
                        </m:sSubPr>
                        <m:e>
                          <m:f>
                            <m:f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fPr>
                            <m:num>
                              <m:r>
                                <a:rPr lang="en-US" sz="1600" i="1">
                                  <a:effectLst/>
                                  <a:latin typeface="Cambria Math" panose="02040503050406030204" pitchFamily="18" charset="0"/>
                                  <a:ea typeface="Times New Roman" panose="02020603050405020304" pitchFamily="18" charset="0"/>
                                  <a:cs typeface="Arial" panose="020B0604020202020204" pitchFamily="34" charset="0"/>
                                </a:rPr>
                                <m:t>𝑑</m:t>
                              </m:r>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𝐴</m:t>
                                  </m:r>
                                </m:e>
                              </m:acc>
                            </m:num>
                            <m:den>
                              <m:r>
                                <a:rPr lang="en-US" sz="1600" i="1">
                                  <a:effectLst/>
                                  <a:latin typeface="Cambria Math" panose="02040503050406030204" pitchFamily="18" charset="0"/>
                                  <a:ea typeface="Times New Roman" panose="02020603050405020304" pitchFamily="18" charset="0"/>
                                  <a:cs typeface="Arial" panose="020B0604020202020204" pitchFamily="34" charset="0"/>
                                </a:rPr>
                                <m:t>𝑑𝑡</m:t>
                              </m:r>
                            </m:den>
                          </m:f>
                        </m:e>
                        <m:sub>
                          <m:r>
                            <a:rPr lang="en-US" sz="1600" i="1">
                              <a:effectLst/>
                              <a:latin typeface="Cambria Math" panose="02040503050406030204" pitchFamily="18" charset="0"/>
                              <a:ea typeface="Times New Roman" panose="02020603050405020304" pitchFamily="18" charset="0"/>
                              <a:cs typeface="Arial" panose="020B0604020202020204" pitchFamily="34" charset="0"/>
                            </a:rPr>
                            <m:t>𝐼</m:t>
                          </m:r>
                        </m:sub>
                      </m:sSub>
                      <m:r>
                        <a:rPr lang="en-US" sz="16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sSubPr>
                        <m:e>
                          <m:f>
                            <m:f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fPr>
                            <m:num>
                              <m:r>
                                <a:rPr lang="en-US" sz="1600" i="1">
                                  <a:effectLst/>
                                  <a:latin typeface="Cambria Math" panose="02040503050406030204" pitchFamily="18" charset="0"/>
                                  <a:ea typeface="Times New Roman" panose="02020603050405020304" pitchFamily="18" charset="0"/>
                                  <a:cs typeface="Arial" panose="020B0604020202020204" pitchFamily="34" charset="0"/>
                                </a:rPr>
                                <m:t>𝑑</m:t>
                              </m:r>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𝐴</m:t>
                                  </m:r>
                                </m:e>
                              </m:acc>
                            </m:num>
                            <m:den>
                              <m:r>
                                <a:rPr lang="en-US" sz="1600" i="1">
                                  <a:effectLst/>
                                  <a:latin typeface="Cambria Math" panose="02040503050406030204" pitchFamily="18" charset="0"/>
                                  <a:ea typeface="Times New Roman" panose="02020603050405020304" pitchFamily="18" charset="0"/>
                                  <a:cs typeface="Arial" panose="020B0604020202020204" pitchFamily="34" charset="0"/>
                                </a:rPr>
                                <m:t>𝑑𝑡</m:t>
                              </m:r>
                            </m:den>
                          </m:f>
                        </m:e>
                        <m:sub>
                          <m:r>
                            <a:rPr lang="en-US" sz="1600" b="1" i="1">
                              <a:effectLst/>
                              <a:latin typeface="Cambria Math" panose="02040503050406030204" pitchFamily="18" charset="0"/>
                              <a:ea typeface="Times New Roman" panose="02020603050405020304" pitchFamily="18" charset="0"/>
                              <a:cs typeface="Arial" panose="020B0604020202020204" pitchFamily="34" charset="0"/>
                            </a:rPr>
                            <m:t>𝑩</m:t>
                          </m:r>
                          <m:r>
                            <a:rPr lang="en-US" sz="1600" b="1" i="1">
                              <a:effectLst/>
                              <a:latin typeface="Cambria Math" panose="02040503050406030204" pitchFamily="18" charset="0"/>
                              <a:ea typeface="Times New Roman" panose="02020603050405020304" pitchFamily="18" charset="0"/>
                              <a:cs typeface="Arial" panose="020B0604020202020204" pitchFamily="34" charset="0"/>
                            </a:rPr>
                            <m:t> </m:t>
                          </m:r>
                        </m:sub>
                      </m:sSub>
                      <m:r>
                        <a:rPr lang="en-US" sz="1600" i="1">
                          <a:effectLst/>
                          <a:latin typeface="Cambria Math" panose="02040503050406030204" pitchFamily="18" charset="0"/>
                          <a:ea typeface="Times New Roman" panose="02020603050405020304" pitchFamily="18" charset="0"/>
                          <a:cs typeface="Arial" panose="020B0604020202020204" pitchFamily="34" charset="0"/>
                        </a:rPr>
                        <m:t>+ </m:t>
                      </m:r>
                      <m:r>
                        <a:rPr lang="en-US" sz="1600" i="1">
                          <a:effectLst/>
                          <a:latin typeface="Cambria Math" panose="02040503050406030204" pitchFamily="18" charset="0"/>
                          <a:ea typeface="Times New Roman" panose="02020603050405020304" pitchFamily="18" charset="0"/>
                          <a:cs typeface="Arial" panose="020B0604020202020204" pitchFamily="34" charset="0"/>
                        </a:rPr>
                        <m:t>𝜔</m:t>
                      </m:r>
                      <m:r>
                        <a:rPr lang="en-US" sz="1600" i="1">
                          <a:effectLst/>
                          <a:latin typeface="Cambria Math" panose="02040503050406030204" pitchFamily="18" charset="0"/>
                          <a:ea typeface="Times New Roman" panose="02020603050405020304" pitchFamily="18" charset="0"/>
                          <a:cs typeface="Arial" panose="020B0604020202020204" pitchFamily="34" charset="0"/>
                        </a:rPr>
                        <m:t> × </m:t>
                      </m:r>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𝐴</m:t>
                          </m:r>
                        </m:e>
                      </m:acc>
                    </m:oMath>
                  </m:oMathPara>
                </a14:m>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p>
                <a:pPr marL="0" indent="0" algn="ctr">
                  <a:buNone/>
                </a:pP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E16D6349-DC3D-4F2C-AAB4-319A5D0A6CD2}"/>
                  </a:ext>
                </a:extLst>
              </p:cNvPr>
              <p:cNvSpPr>
                <a:spLocks noGrp="1" noRot="1" noChangeAspect="1" noMove="1" noResize="1" noEditPoints="1" noAdjustHandles="1" noChangeArrowheads="1" noChangeShapeType="1" noTextEdit="1"/>
              </p:cNvSpPr>
              <p:nvPr>
                <p:ph sz="half" idx="1"/>
              </p:nvPr>
            </p:nvSpPr>
            <p:spPr>
              <a:blipFill>
                <a:blip r:embed="rId2"/>
                <a:stretch>
                  <a:fillRect l="-126" t="-7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8EE26AA-174C-46C5-A4E9-0C5D859E5832}"/>
                  </a:ext>
                </a:extLst>
              </p:cNvPr>
              <p:cNvSpPr>
                <a:spLocks noGrp="1"/>
              </p:cNvSpPr>
              <p:nvPr>
                <p:ph sz="half" idx="2"/>
              </p:nvPr>
            </p:nvSpPr>
            <p:spPr/>
            <p:txBody>
              <a:bodyPr>
                <a:noAutofit/>
              </a:bodyPr>
              <a:lstStyle/>
              <a:p>
                <a:pPr marL="0" indent="0" algn="ctr">
                  <a:buNone/>
                </a:pPr>
                <a:endParaRPr lang="en-US" sz="1600" dirty="0">
                  <a:latin typeface="Times New Roman" panose="02020603050405020304" pitchFamily="18" charset="0"/>
                  <a:ea typeface="Calibri" panose="020F0502020204030204" pitchFamily="34" charset="0"/>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sz="1600" i="1" smtClean="0">
                              <a:effectLst/>
                              <a:latin typeface="Cambria Math" panose="02040503050406030204" pitchFamily="18" charset="0"/>
                              <a:ea typeface="Calibri" panose="020F0502020204030204" pitchFamily="34" charset="0"/>
                              <a:cs typeface="Arial" panose="020B0604020202020204" pitchFamily="34" charset="0"/>
                            </a:rPr>
                          </m:ctrlPr>
                        </m:accPr>
                        <m:e>
                          <m:r>
                            <a:rPr lang="en-US" sz="1600" i="1">
                              <a:effectLst/>
                              <a:latin typeface="Cambria Math" panose="02040503050406030204" pitchFamily="18" charset="0"/>
                              <a:ea typeface="Calibri" panose="020F0502020204030204" pitchFamily="34" charset="0"/>
                              <a:cs typeface="Arial" panose="020B0604020202020204" pitchFamily="34" charset="0"/>
                            </a:rPr>
                            <m:t>𝐹</m:t>
                          </m:r>
                        </m:e>
                      </m:acc>
                      <m:r>
                        <a:rPr lang="en-US" sz="16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600" i="1">
                              <a:effectLst/>
                              <a:latin typeface="Cambria Math" panose="02040503050406030204" pitchFamily="18" charset="0"/>
                              <a:ea typeface="Times New Roman" panose="02020603050405020304" pitchFamily="18" charset="0"/>
                              <a:cs typeface="Arial" panose="020B0604020202020204" pitchFamily="34" charset="0"/>
                            </a:rPr>
                            <m:t>𝑥</m:t>
                          </m:r>
                        </m:sub>
                      </m:sSub>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𝑖</m:t>
                          </m:r>
                        </m:e>
                      </m:acc>
                      <m:r>
                        <a:rPr lang="en-US" sz="16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600" i="1">
                              <a:effectLst/>
                              <a:latin typeface="Cambria Math" panose="02040503050406030204" pitchFamily="18" charset="0"/>
                              <a:ea typeface="Times New Roman" panose="02020603050405020304" pitchFamily="18" charset="0"/>
                              <a:cs typeface="Arial" panose="020B0604020202020204" pitchFamily="34" charset="0"/>
                            </a:rPr>
                            <m:t>𝑦</m:t>
                          </m:r>
                        </m:sub>
                      </m:sSub>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𝑗</m:t>
                          </m:r>
                        </m:e>
                      </m:acc>
                      <m:r>
                        <a:rPr lang="en-US" sz="16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600" i="1">
                              <a:effectLst/>
                              <a:latin typeface="Cambria Math" panose="02040503050406030204" pitchFamily="18" charset="0"/>
                              <a:ea typeface="Times New Roman" panose="02020603050405020304" pitchFamily="18" charset="0"/>
                              <a:cs typeface="Arial" panose="020B0604020202020204" pitchFamily="34" charset="0"/>
                            </a:rPr>
                            <m:t>𝑧</m:t>
                          </m:r>
                        </m:sub>
                      </m:sSub>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𝑘</m:t>
                          </m:r>
                        </m:e>
                      </m:acc>
                    </m:oMath>
                  </m:oMathPara>
                </a14:m>
                <a:endParaRPr lang="en-US" sz="1600" i="1" dirty="0">
                  <a:effectLst/>
                  <a:latin typeface="Cambria Math" panose="02040503050406030204" pitchFamily="18" charset="0"/>
                  <a:ea typeface="Times New Roman" panose="02020603050405020304" pitchFamily="18" charset="0"/>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r>
                        <a:rPr lang="en-US" sz="1600" i="1">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sz="1600" i="1">
                              <a:effectLst/>
                              <a:latin typeface="Cambria Math" panose="02040503050406030204" pitchFamily="18" charset="0"/>
                              <a:ea typeface="Times New Roman" panose="02020603050405020304" pitchFamily="18" charset="0"/>
                              <a:cs typeface="Cambria Math" panose="02040503050406030204" pitchFamily="18" charset="0"/>
                            </a:rPr>
                          </m:ctrlPr>
                        </m:accPr>
                        <m:e>
                          <m:r>
                            <a:rPr lang="ar-SA" sz="1600" i="1">
                              <a:effectLst/>
                              <a:latin typeface="Cambria Math" panose="02040503050406030204" pitchFamily="18" charset="0"/>
                              <a:ea typeface="Times New Roman" panose="02020603050405020304" pitchFamily="18" charset="0"/>
                              <a:cs typeface="Cambria Math" panose="02040503050406030204" pitchFamily="18" charset="0"/>
                            </a:rPr>
                            <m:t>𝜔</m:t>
                          </m:r>
                        </m:e>
                      </m:acc>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𝑃</m:t>
                      </m:r>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𝑖</m:t>
                          </m:r>
                        </m:e>
                      </m:acc>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𝑞</m:t>
                      </m:r>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𝑗</m:t>
                          </m:r>
                        </m:e>
                      </m:acc>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𝑟</m:t>
                      </m:r>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𝑘</m:t>
                          </m:r>
                        </m:e>
                      </m:acc>
                    </m:oMath>
                  </m:oMathPara>
                </a14:m>
                <a:endParaRPr lang="en-US" sz="1600" i="1" dirty="0">
                  <a:effectLst/>
                  <a:latin typeface="Cambria Math" panose="02040503050406030204" pitchFamily="18" charset="0"/>
                  <a:ea typeface="Times New Roman" panose="02020603050405020304" pitchFamily="18" charset="0"/>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sSub>
                            <m:sSub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a:effectLst/>
                                  <a:latin typeface="Cambria Math" panose="02040503050406030204" pitchFamily="18" charset="0"/>
                                  <a:ea typeface="Times New Roman" panose="02020603050405020304" pitchFamily="18" charset="0"/>
                                  <a:cs typeface="Arial" panose="020B0604020202020204" pitchFamily="34" charset="0"/>
                                </a:rPr>
                                <m:t>𝑉</m:t>
                              </m:r>
                            </m:e>
                            <m:sub>
                              <m:r>
                                <a:rPr lang="en-US" sz="1600" i="1">
                                  <a:effectLst/>
                                  <a:latin typeface="Cambria Math" panose="02040503050406030204" pitchFamily="18" charset="0"/>
                                  <a:ea typeface="Times New Roman" panose="02020603050405020304" pitchFamily="18" charset="0"/>
                                  <a:cs typeface="Arial" panose="020B0604020202020204" pitchFamily="34" charset="0"/>
                                </a:rPr>
                                <m:t>𝑐</m:t>
                              </m:r>
                              <m:r>
                                <a:rPr lang="en-US" sz="1600" i="1">
                                  <a:effectLst/>
                                  <a:latin typeface="Cambria Math" panose="02040503050406030204" pitchFamily="18" charset="0"/>
                                  <a:ea typeface="Times New Roman" panose="02020603050405020304" pitchFamily="18" charset="0"/>
                                  <a:cs typeface="Arial" panose="020B0604020202020204" pitchFamily="34" charset="0"/>
                                </a:rPr>
                                <m:t> </m:t>
                              </m:r>
                            </m:sub>
                          </m:sSub>
                        </m:e>
                      </m:acc>
                      <m:r>
                        <a:rPr lang="en-US" sz="1600" i="1">
                          <a:effectLst/>
                          <a:latin typeface="Cambria Math" panose="02040503050406030204" pitchFamily="18" charset="0"/>
                          <a:ea typeface="Times New Roman" panose="02020603050405020304" pitchFamily="18" charset="0"/>
                          <a:cs typeface="Arial" panose="020B0604020202020204" pitchFamily="34" charset="0"/>
                        </a:rPr>
                        <m:t>= </m:t>
                      </m:r>
                      <m:r>
                        <a:rPr lang="en-US" sz="1600" i="1">
                          <a:effectLst/>
                          <a:latin typeface="Cambria Math" panose="02040503050406030204" pitchFamily="18" charset="0"/>
                          <a:ea typeface="Times New Roman" panose="02020603050405020304" pitchFamily="18" charset="0"/>
                          <a:cs typeface="Arial" panose="020B0604020202020204" pitchFamily="34" charset="0"/>
                        </a:rPr>
                        <m:t>𝑢</m:t>
                      </m:r>
                      <m:r>
                        <a:rPr lang="en-US" sz="1600" b="1" i="1">
                          <a:effectLst/>
                          <a:latin typeface="Cambria Math" panose="02040503050406030204" pitchFamily="18" charset="0"/>
                          <a:ea typeface="Times New Roman" panose="02020603050405020304" pitchFamily="18" charset="0"/>
                          <a:cs typeface="Arial" panose="020B0604020202020204" pitchFamily="34" charset="0"/>
                        </a:rPr>
                        <m:t>𝒊</m:t>
                      </m:r>
                      <m:r>
                        <a:rPr lang="en-US" sz="1600" b="1"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𝑣</m:t>
                      </m:r>
                      <m:r>
                        <a:rPr lang="en-US" sz="1600" b="1" i="1">
                          <a:effectLst/>
                          <a:latin typeface="Cambria Math" panose="02040503050406030204" pitchFamily="18" charset="0"/>
                          <a:ea typeface="Times New Roman" panose="02020603050405020304" pitchFamily="18" charset="0"/>
                          <a:cs typeface="Arial" panose="020B0604020202020204" pitchFamily="34" charset="0"/>
                        </a:rPr>
                        <m:t>𝒋</m:t>
                      </m:r>
                      <m:r>
                        <a:rPr lang="en-US" sz="1600" b="1"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𝑤</m:t>
                      </m:r>
                      <m:r>
                        <a:rPr lang="en-US" sz="1600" b="1" i="1">
                          <a:effectLst/>
                          <a:latin typeface="Cambria Math" panose="02040503050406030204" pitchFamily="18" charset="0"/>
                          <a:ea typeface="Times New Roman" panose="02020603050405020304" pitchFamily="18" charset="0"/>
                          <a:cs typeface="Arial" panose="020B0604020202020204" pitchFamily="34" charset="0"/>
                        </a:rPr>
                        <m:t>𝒌</m:t>
                      </m:r>
                      <m:r>
                        <a:rPr lang="en-US" sz="16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0" indent="0" algn="ctr">
                  <a:buNone/>
                </a:pPr>
                <a:endParaRPr lang="en-US" sz="1600" dirty="0">
                  <a:latin typeface="Times New Roman" panose="02020603050405020304" pitchFamily="18" charset="0"/>
                  <a:ea typeface="Calibri" panose="020F0502020204030204" pitchFamily="34" charset="0"/>
                  <a:cs typeface="Arial" panose="020B0604020202020204" pitchFamily="34" charset="0"/>
                </a:endParaRPr>
              </a:p>
              <a:p>
                <a:pPr marL="0" indent="0" algn="ctr">
                  <a:buNone/>
                </a:pPr>
                <a:r>
                  <a:rPr lang="en-US" sz="1600" dirty="0">
                    <a:latin typeface="Times New Roman" panose="02020603050405020304" pitchFamily="18" charset="0"/>
                    <a:ea typeface="Calibri" panose="020F0502020204030204" pitchFamily="34" charset="0"/>
                    <a:cs typeface="Arial" panose="020B0604020202020204" pitchFamily="34" charset="0"/>
                  </a:rPr>
                  <a:t>Get</a:t>
                </a:r>
              </a:p>
              <a:p>
                <a:pPr marL="0" marR="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600" i="1">
                              <a:effectLst/>
                              <a:latin typeface="Cambria Math" panose="02040503050406030204" pitchFamily="18" charset="0"/>
                              <a:ea typeface="Times New Roman" panose="02020603050405020304" pitchFamily="18" charset="0"/>
                              <a:cs typeface="Arial" panose="020B0604020202020204" pitchFamily="34" charset="0"/>
                            </a:rPr>
                            <m:t>𝑥</m:t>
                          </m:r>
                        </m:sub>
                      </m:sSub>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𝑚</m:t>
                      </m:r>
                      <m:r>
                        <a:rPr lang="en-US" sz="1600" i="1">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𝑢</m:t>
                          </m:r>
                        </m:e>
                      </m:acc>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𝑞𝑤</m:t>
                      </m:r>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𝑟𝑣</m:t>
                      </m:r>
                      <m:r>
                        <a:rPr lang="en-US" sz="16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600" i="1">
                              <a:effectLst/>
                              <a:latin typeface="Cambria Math" panose="02040503050406030204" pitchFamily="18" charset="0"/>
                              <a:ea typeface="Times New Roman" panose="02020603050405020304" pitchFamily="18" charset="0"/>
                              <a:cs typeface="Arial" panose="020B0604020202020204" pitchFamily="34" charset="0"/>
                            </a:rPr>
                            <m:t>𝑦</m:t>
                          </m:r>
                        </m:sub>
                      </m:sSub>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𝑚</m:t>
                      </m:r>
                      <m:r>
                        <a:rPr lang="en-US" sz="1600" i="1">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𝑣</m:t>
                          </m:r>
                        </m:e>
                      </m:acc>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𝑟𝑢</m:t>
                      </m:r>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𝑝𝑤</m:t>
                      </m:r>
                      <m:r>
                        <a:rPr lang="en-US" sz="16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600" i="1">
                              <a:effectLst/>
                              <a:latin typeface="Cambria Math" panose="02040503050406030204" pitchFamily="18" charset="0"/>
                              <a:ea typeface="Times New Roman" panose="02020603050405020304" pitchFamily="18" charset="0"/>
                              <a:cs typeface="Arial" panose="020B0604020202020204" pitchFamily="34" charset="0"/>
                            </a:rPr>
                            <m:t>𝑧</m:t>
                          </m:r>
                        </m:sub>
                      </m:sSub>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𝑚</m:t>
                      </m:r>
                      <m:d>
                        <m:d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𝑤</m:t>
                              </m:r>
                            </m:e>
                          </m:acc>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𝑝𝑣</m:t>
                          </m:r>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𝑞𝑢</m:t>
                          </m:r>
                        </m:e>
                      </m:d>
                    </m:oMath>
                  </m:oMathPara>
                </a14:m>
                <a:endParaRPr lang="en-US" sz="1600" dirty="0"/>
              </a:p>
            </p:txBody>
          </p:sp>
        </mc:Choice>
        <mc:Fallback xmlns="">
          <p:sp>
            <p:nvSpPr>
              <p:cNvPr id="6" name="Content Placeholder 5">
                <a:extLst>
                  <a:ext uri="{FF2B5EF4-FFF2-40B4-BE49-F238E27FC236}">
                    <a16:creationId xmlns:a16="http://schemas.microsoft.com/office/drawing/2014/main" id="{88EE26AA-174C-46C5-A4E9-0C5D859E5832}"/>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99316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idx="4294967295"/>
          </p:nvPr>
        </p:nvSpPr>
        <p:spPr>
          <a:xfrm>
            <a:off x="521359" y="135295"/>
            <a:ext cx="11714603" cy="901268"/>
          </a:xfrm>
          <a:prstGeom prst="rect">
            <a:avLst/>
          </a:prstGeom>
        </p:spPr>
        <p:txBody>
          <a:bodyPr spcFirstLastPara="1" vert="horz" wrap="square" lIns="121900" tIns="121900" rIns="121900" bIns="121900" rtlCol="0" anchor="ctr" anchorCtr="0">
            <a:noAutofit/>
          </a:bodyPr>
          <a:lstStyle/>
          <a:p>
            <a:r>
              <a:rPr lang="en-GB" dirty="0">
                <a:solidFill>
                  <a:schemeClr val="accent1">
                    <a:lumMod val="75000"/>
                  </a:schemeClr>
                </a:solidFill>
              </a:rPr>
              <a:t>Result</a:t>
            </a:r>
            <a:endParaRPr dirty="0">
              <a:solidFill>
                <a:schemeClr val="accent1">
                  <a:lumMod val="75000"/>
                </a:schemeClr>
              </a:solidFill>
            </a:endParaRPr>
          </a:p>
        </p:txBody>
      </p:sp>
      <p:sp>
        <p:nvSpPr>
          <p:cNvPr id="8025" name="Google Shape;8025;p55"/>
          <p:cNvSpPr/>
          <p:nvPr/>
        </p:nvSpPr>
        <p:spPr>
          <a:xfrm rot="372478">
            <a:off x="1462747" y="1741565"/>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026" name="Google Shape;8026;p55"/>
          <p:cNvSpPr/>
          <p:nvPr/>
        </p:nvSpPr>
        <p:spPr>
          <a:xfrm>
            <a:off x="6819713" y="1307539"/>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27" name="Google Shape;8027;p55"/>
          <p:cNvSpPr/>
          <p:nvPr/>
        </p:nvSpPr>
        <p:spPr>
          <a:xfrm>
            <a:off x="10763602" y="1036563"/>
            <a:ext cx="151972"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028" name="Google Shape;8028;p55"/>
          <p:cNvSpPr/>
          <p:nvPr/>
        </p:nvSpPr>
        <p:spPr>
          <a:xfrm>
            <a:off x="1373733" y="5068879"/>
            <a:ext cx="151971"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pic>
        <p:nvPicPr>
          <p:cNvPr id="8" name="Picture 7">
            <a:extLst>
              <a:ext uri="{FF2B5EF4-FFF2-40B4-BE49-F238E27FC236}">
                <a16:creationId xmlns:a16="http://schemas.microsoft.com/office/drawing/2014/main" id="{487EC945-DA03-AC13-2C37-AC97D317E3BD}"/>
              </a:ext>
            </a:extLst>
          </p:cNvPr>
          <p:cNvPicPr>
            <a:picLocks noChangeAspect="1"/>
          </p:cNvPicPr>
          <p:nvPr/>
        </p:nvPicPr>
        <p:blipFill rotWithShape="1">
          <a:blip r:embed="rId3">
            <a:extLst>
              <a:ext uri="{28A0092B-C50C-407E-A947-70E740481C1C}">
                <a14:useLocalDpi xmlns:a14="http://schemas.microsoft.com/office/drawing/2010/main" val="0"/>
              </a:ext>
            </a:extLst>
          </a:blip>
          <a:srcRect l="8666" t="3111" r="5126" b="5950"/>
          <a:stretch/>
        </p:blipFill>
        <p:spPr bwMode="auto">
          <a:xfrm>
            <a:off x="1134207" y="880913"/>
            <a:ext cx="9286495" cy="5809465"/>
          </a:xfrm>
          <a:prstGeom prst="rect">
            <a:avLst/>
          </a:prstGeom>
          <a:noFill/>
          <a:ln>
            <a:noFill/>
          </a:ln>
        </p:spPr>
      </p:pic>
    </p:spTree>
    <p:extLst>
      <p:ext uri="{BB962C8B-B14F-4D97-AF65-F5344CB8AC3E}">
        <p14:creationId xmlns:p14="http://schemas.microsoft.com/office/powerpoint/2010/main" val="18951586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a:t>Autopilot</a:t>
            </a:r>
            <a:endParaRPr lang="ar-EG" dirty="0"/>
          </a:p>
        </p:txBody>
      </p:sp>
      <p:sp>
        <p:nvSpPr>
          <p:cNvPr id="3" name="Text Placeholder 2"/>
          <p:cNvSpPr>
            <a:spLocks noGrp="1"/>
          </p:cNvSpPr>
          <p:nvPr>
            <p:ph type="body" sz="quarter" idx="11"/>
          </p:nvPr>
        </p:nvSpPr>
        <p:spPr/>
        <p:txBody>
          <a:bodyPr/>
          <a:lstStyle/>
          <a:p>
            <a:r>
              <a:rPr lang="en-US" b="1" dirty="0"/>
              <a:t>Task 7</a:t>
            </a:r>
            <a:endParaRPr lang="ar-EG" b="1" dirty="0"/>
          </a:p>
        </p:txBody>
      </p:sp>
    </p:spTree>
    <p:extLst>
      <p:ext uri="{BB962C8B-B14F-4D97-AF65-F5344CB8AC3E}">
        <p14:creationId xmlns:p14="http://schemas.microsoft.com/office/powerpoint/2010/main" val="25107674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sz="2400" dirty="0"/>
              <a:t/>
            </a:r>
            <a:br>
              <a:rPr lang="ar-EG" sz="2400" dirty="0"/>
            </a:br>
            <a:r>
              <a:rPr lang="en-US" sz="2400" dirty="0"/>
              <a:t> Autopilot Testing on Non-Linear Simulation </a:t>
            </a:r>
            <a:endParaRPr lang="ar-EG" sz="2400" dirty="0"/>
          </a:p>
        </p:txBody>
      </p:sp>
      <p:graphicFrame>
        <p:nvGraphicFramePr>
          <p:cNvPr id="10" name="Content Placeholder 9"/>
          <p:cNvGraphicFramePr>
            <a:graphicFrameLocks noGrp="1"/>
          </p:cNvGraphicFramePr>
          <p:nvPr>
            <p:ph idx="1"/>
            <p:extLst/>
          </p:nvPr>
        </p:nvGraphicFramePr>
        <p:xfrm>
          <a:off x="1155701" y="2468034"/>
          <a:ext cx="9740900" cy="3551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5089948" y="3140968"/>
            <a:ext cx="1728192" cy="830997"/>
          </a:xfrm>
          <a:prstGeom prst="rect">
            <a:avLst/>
          </a:prstGeom>
          <a:noFill/>
        </p:spPr>
        <p:txBody>
          <a:bodyPr wrap="square" rtlCol="1">
            <a:spAutoFit/>
          </a:bodyPr>
          <a:lstStyle/>
          <a:p>
            <a:pPr algn="ctr"/>
            <a:r>
              <a:rPr lang="en-US" sz="2400" b="1" dirty="0"/>
              <a:t>Autopilot Controller</a:t>
            </a:r>
            <a:endParaRPr lang="ar-EG" sz="2400" b="1" dirty="0"/>
          </a:p>
        </p:txBody>
      </p:sp>
    </p:spTree>
    <p:extLst>
      <p:ext uri="{BB962C8B-B14F-4D97-AF65-F5344CB8AC3E}">
        <p14:creationId xmlns:p14="http://schemas.microsoft.com/office/powerpoint/2010/main" val="37156376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836713"/>
            <a:ext cx="8761413" cy="706964"/>
          </a:xfrm>
        </p:spPr>
        <p:txBody>
          <a:bodyPr/>
          <a:lstStyle/>
          <a:p>
            <a:r>
              <a:rPr lang="ar-EG" sz="2667" dirty="0"/>
              <a:t/>
            </a:r>
            <a:br>
              <a:rPr lang="ar-EG" sz="2667" dirty="0"/>
            </a:br>
            <a:r>
              <a:rPr lang="en-US" sz="2667" dirty="0"/>
              <a:t> Autopilot Testing on Non-Linear Simulation </a:t>
            </a:r>
            <a:endParaRPr lang="ar-EG" sz="2667"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9403" y="2660915"/>
                <a:ext cx="4460992" cy="3416300"/>
              </a:xfrm>
            </p:spPr>
            <p:txBody>
              <a:bodyPr/>
              <a:lstStyle/>
              <a:p>
                <a:r>
                  <a:rPr lang="en-US" dirty="0"/>
                  <a:t>This task is depending on the comparison between lineal and non-linear simulators for the two portions of autopilot controller.</a:t>
                </a:r>
              </a:p>
              <a:p>
                <a:endParaRPr lang="en-US" dirty="0"/>
              </a:p>
              <a:p>
                <a:r>
                  <a:rPr lang="en-US" dirty="0"/>
                  <a:t>The comparison is mainly depending on the changes in the control surfaces: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𝜹</m:t>
                        </m:r>
                      </m:e>
                      <m:sub>
                        <m:r>
                          <a:rPr lang="en-US" b="1" i="1" smtClean="0">
                            <a:latin typeface="Cambria Math"/>
                          </a:rPr>
                          <m:t>𝒂</m:t>
                        </m:r>
                      </m:sub>
                    </m:sSub>
                    <m:r>
                      <a:rPr lang="en-US" b="1" i="1" smtClean="0">
                        <a:latin typeface="Cambria Math"/>
                      </a:rPr>
                      <m:t>, </m:t>
                    </m:r>
                    <m:sSub>
                      <m:sSubPr>
                        <m:ctrlPr>
                          <a:rPr lang="en-US" b="1" i="1">
                            <a:latin typeface="Cambria Math" panose="02040503050406030204" pitchFamily="18" charset="0"/>
                          </a:rPr>
                        </m:ctrlPr>
                      </m:sSubPr>
                      <m:e>
                        <m:r>
                          <a:rPr lang="en-US" b="1" i="1">
                            <a:latin typeface="Cambria Math"/>
                          </a:rPr>
                          <m:t>𝜹</m:t>
                        </m:r>
                      </m:e>
                      <m:sub>
                        <m:r>
                          <a:rPr lang="en-US" b="1" i="1" smtClean="0">
                            <a:latin typeface="Cambria Math"/>
                          </a:rPr>
                          <m:t>𝒓</m:t>
                        </m:r>
                      </m:sub>
                    </m:sSub>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𝜹</m:t>
                        </m:r>
                      </m:e>
                      <m:sub>
                        <m:r>
                          <a:rPr lang="en-US" b="1" i="1" smtClean="0">
                            <a:latin typeface="Cambria Math"/>
                          </a:rPr>
                          <m:t>𝒆</m:t>
                        </m:r>
                      </m:sub>
                    </m:sSub>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𝜹</m:t>
                        </m:r>
                      </m:e>
                      <m:sub>
                        <m:r>
                          <a:rPr lang="en-US" b="1" i="1" smtClean="0">
                            <a:latin typeface="Cambria Math"/>
                          </a:rPr>
                          <m:t>𝑻𝒉</m:t>
                        </m:r>
                      </m:sub>
                    </m:sSub>
                  </m:oMath>
                </a14:m>
                <a:endParaRPr lang="en-US" b="1" dirty="0"/>
              </a:p>
              <a:p>
                <a:pPr marL="0" indent="0">
                  <a:buNone/>
                </a:pPr>
                <a:r>
                  <a:rPr lang="en-US" dirty="0"/>
                  <a:t> </a:t>
                </a:r>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9403" y="2660915"/>
                <a:ext cx="4460992" cy="3416300"/>
              </a:xfrm>
              <a:blipFill>
                <a:blip r:embed="rId2"/>
                <a:stretch>
                  <a:fillRect l="-273" t="-1071"/>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926" y="2564904"/>
            <a:ext cx="6394020" cy="37148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2947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028734"/>
            <a:ext cx="10849205" cy="706964"/>
          </a:xfrm>
        </p:spPr>
        <p:txBody>
          <a:bodyPr/>
          <a:lstStyle/>
          <a:p>
            <a:r>
              <a:rPr lang="ar-EG" sz="2667" dirty="0"/>
              <a:t/>
            </a:r>
            <a:br>
              <a:rPr lang="ar-EG" sz="2667" dirty="0"/>
            </a:br>
            <a:r>
              <a:rPr lang="en-US" sz="2667" dirty="0"/>
              <a:t>Develop the testing loop containing the “Controller + Simulator” </a:t>
            </a:r>
            <a:br>
              <a:rPr lang="en-US" sz="2667" dirty="0"/>
            </a:br>
            <a:endParaRPr lang="ar-EG" sz="2667" dirty="0"/>
          </a:p>
        </p:txBody>
      </p:sp>
      <p:pic>
        <p:nvPicPr>
          <p:cNvPr id="6" name="Picture 5" descr="C:\Users\OWNER\AppData\Local\Microsoft\Windows\INetCache\Content.Word\sim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9509" y="2564905"/>
            <a:ext cx="8707120" cy="3530441"/>
          </a:xfrm>
          <a:prstGeom prst="rect">
            <a:avLst/>
          </a:prstGeom>
          <a:noFill/>
          <a:ln>
            <a:noFill/>
          </a:ln>
        </p:spPr>
      </p:pic>
    </p:spTree>
    <p:extLst>
      <p:ext uri="{BB962C8B-B14F-4D97-AF65-F5344CB8AC3E}">
        <p14:creationId xmlns:p14="http://schemas.microsoft.com/office/powerpoint/2010/main" val="639944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403" y="973669"/>
            <a:ext cx="10369152" cy="706964"/>
          </a:xfrm>
        </p:spPr>
        <p:txBody>
          <a:bodyPr/>
          <a:lstStyle/>
          <a:p>
            <a:r>
              <a:rPr lang="ar-EG" sz="2400" dirty="0"/>
              <a:t/>
            </a:r>
            <a:br>
              <a:rPr lang="ar-EG" sz="2400" dirty="0"/>
            </a:br>
            <a:r>
              <a:rPr lang="en-US" sz="2400" dirty="0"/>
              <a:t>Develop the testing loop containing the “Controller + Simulator” </a:t>
            </a:r>
            <a:br>
              <a:rPr lang="en-US" sz="2400" dirty="0"/>
            </a:br>
            <a:endParaRPr lang="ar-EG" sz="2400" dirty="0"/>
          </a:p>
        </p:txBody>
      </p:sp>
      <p:pic>
        <p:nvPicPr>
          <p:cNvPr id="7" name="Content Placeholder 6" descr="C:\Users\OWNER\AppData\Local\Microsoft\Windows\INetCache\Content.Word\non linear simulator.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75520" y="2564904"/>
            <a:ext cx="8544949" cy="3897709"/>
          </a:xfrm>
          <a:prstGeom prst="rect">
            <a:avLst/>
          </a:prstGeom>
          <a:noFill/>
          <a:ln>
            <a:noFill/>
          </a:ln>
        </p:spPr>
      </p:pic>
    </p:spTree>
    <p:extLst>
      <p:ext uri="{BB962C8B-B14F-4D97-AF65-F5344CB8AC3E}">
        <p14:creationId xmlns:p14="http://schemas.microsoft.com/office/powerpoint/2010/main" val="7252751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09A7-C3C1-9142-6203-A0BC826AC288}"/>
              </a:ext>
            </a:extLst>
          </p:cNvPr>
          <p:cNvSpPr>
            <a:spLocks noGrp="1"/>
          </p:cNvSpPr>
          <p:nvPr>
            <p:ph type="title"/>
          </p:nvPr>
        </p:nvSpPr>
        <p:spPr>
          <a:xfrm>
            <a:off x="841011" y="883709"/>
            <a:ext cx="9453547" cy="706964"/>
          </a:xfrm>
        </p:spPr>
        <p:txBody>
          <a:bodyPr/>
          <a:lstStyle/>
          <a:p>
            <a:r>
              <a:rPr lang="en-US" sz="3200" dirty="0"/>
              <a:t>Comparison bet. Linear &amp; Nonlinear simulator</a:t>
            </a:r>
            <a:br>
              <a:rPr lang="en-US" sz="3200" dirty="0"/>
            </a:br>
            <a:r>
              <a:rPr lang="en-US" sz="3200" dirty="0"/>
              <a:t>in pitch controller</a:t>
            </a:r>
          </a:p>
        </p:txBody>
      </p:sp>
      <p:pic>
        <p:nvPicPr>
          <p:cNvPr id="5" name="Content Placeholder 4">
            <a:extLst>
              <a:ext uri="{FF2B5EF4-FFF2-40B4-BE49-F238E27FC236}">
                <a16:creationId xmlns:a16="http://schemas.microsoft.com/office/drawing/2014/main" id="{8132A5D4-AB21-47D6-C320-5D32E8995626}"/>
              </a:ext>
            </a:extLst>
          </p:cNvPr>
          <p:cNvPicPr>
            <a:picLocks noGrp="1" noChangeAspect="1"/>
          </p:cNvPicPr>
          <p:nvPr>
            <p:ph idx="1"/>
          </p:nvPr>
        </p:nvPicPr>
        <p:blipFill>
          <a:blip r:embed="rId2"/>
          <a:stretch>
            <a:fillRect/>
          </a:stretch>
        </p:blipFill>
        <p:spPr>
          <a:xfrm>
            <a:off x="1871531" y="2276873"/>
            <a:ext cx="8448939" cy="4427929"/>
          </a:xfrm>
        </p:spPr>
      </p:pic>
    </p:spTree>
    <p:extLst>
      <p:ext uri="{BB962C8B-B14F-4D97-AF65-F5344CB8AC3E}">
        <p14:creationId xmlns:p14="http://schemas.microsoft.com/office/powerpoint/2010/main" val="21642808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667" dirty="0"/>
                  <a:t>Test the “Pitch controller” for </a:t>
                </a:r>
                <a14:m>
                  <m:oMath xmlns:m="http://schemas.openxmlformats.org/officeDocument/2006/math">
                    <m:r>
                      <a:rPr lang="en-US" sz="2667" i="1">
                        <a:latin typeface="Cambria Math"/>
                      </a:rPr>
                      <m:t>33</m:t>
                    </m:r>
                    <m:r>
                      <a:rPr lang="en-US" sz="2667" i="1">
                        <a:latin typeface="Cambria Math"/>
                      </a:rPr>
                      <m:t>.</m:t>
                    </m:r>
                    <m:r>
                      <a:rPr lang="en-US" sz="2667" i="1">
                        <a:latin typeface="Cambria Math"/>
                      </a:rPr>
                      <m:t>5</m:t>
                    </m:r>
                    <m:r>
                      <a:rPr lang="en-US" sz="2667" i="1">
                        <a:latin typeface="Cambria Math"/>
                      </a:rPr>
                      <m:t>°</m:t>
                    </m:r>
                  </m:oMath>
                </a14:m>
                <a:endParaRPr lang="ar-EG" sz="2667"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928" b="-8046"/>
                </a:stretch>
              </a:blipFill>
            </p:spPr>
            <p:txBody>
              <a:bodyPr/>
              <a:lstStyle/>
              <a:p>
                <a:r>
                  <a:rPr lang="ar-EG">
                    <a:noFill/>
                  </a:rPr>
                  <a:t> </a:t>
                </a:r>
              </a:p>
            </p:txBody>
          </p:sp>
        </mc:Fallback>
      </mc:AlternateContent>
      <p:sp>
        <p:nvSpPr>
          <p:cNvPr id="3" name="Content Placeholder 2"/>
          <p:cNvSpPr>
            <a:spLocks noGrp="1"/>
          </p:cNvSpPr>
          <p:nvPr>
            <p:ph idx="1"/>
          </p:nvPr>
        </p:nvSpPr>
        <p:spPr>
          <a:xfrm>
            <a:off x="1683171" y="2276873"/>
            <a:ext cx="8825659" cy="3416300"/>
          </a:xfrm>
        </p:spPr>
        <p:txBody>
          <a:bodyPr/>
          <a:lstStyle/>
          <a:p>
            <a:r>
              <a:rPr lang="en-US" dirty="0"/>
              <a:t>1- u</a:t>
            </a:r>
          </a:p>
          <a:p>
            <a:endParaRPr lang="ar-EG" dirty="0"/>
          </a:p>
        </p:txBody>
      </p:sp>
      <p:pic>
        <p:nvPicPr>
          <p:cNvPr id="5" name="Picture 4">
            <a:extLst>
              <a:ext uri="{FF2B5EF4-FFF2-40B4-BE49-F238E27FC236}">
                <a16:creationId xmlns:a16="http://schemas.microsoft.com/office/drawing/2014/main" id="{68FB0217-0BF2-2C40-2831-FA9C9DA62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638" y="2276872"/>
            <a:ext cx="6041349" cy="4320480"/>
          </a:xfrm>
          <a:prstGeom prst="rect">
            <a:avLst/>
          </a:prstGeom>
        </p:spPr>
      </p:pic>
    </p:spTree>
    <p:extLst>
      <p:ext uri="{BB962C8B-B14F-4D97-AF65-F5344CB8AC3E}">
        <p14:creationId xmlns:p14="http://schemas.microsoft.com/office/powerpoint/2010/main" val="34545711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667" dirty="0"/>
                  <a:t>Test the “Pitch controller” for </a:t>
                </a:r>
                <a14:m>
                  <m:oMath xmlns:m="http://schemas.openxmlformats.org/officeDocument/2006/math">
                    <m:r>
                      <a:rPr lang="en-US" sz="2667" i="1">
                        <a:latin typeface="Cambria Math"/>
                      </a:rPr>
                      <m:t>33</m:t>
                    </m:r>
                    <m:r>
                      <a:rPr lang="en-US" sz="2667" i="1">
                        <a:latin typeface="Cambria Math"/>
                      </a:rPr>
                      <m:t>.</m:t>
                    </m:r>
                    <m:r>
                      <a:rPr lang="en-US" sz="2667" i="1">
                        <a:latin typeface="Cambria Math"/>
                      </a:rPr>
                      <m:t>5</m:t>
                    </m:r>
                    <m:r>
                      <a:rPr lang="en-US" sz="2667" i="1">
                        <a:latin typeface="Cambria Math"/>
                      </a:rPr>
                      <m:t>°</m:t>
                    </m:r>
                  </m:oMath>
                </a14:m>
                <a:endParaRPr lang="ar-EG" sz="2667"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928" b="-8046"/>
                </a:stretch>
              </a:blipFill>
            </p:spPr>
            <p:txBody>
              <a:bodyPr/>
              <a:lstStyle/>
              <a:p>
                <a:r>
                  <a:rPr lang="ar-EG">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83171" y="2276873"/>
                <a:ext cx="8825659" cy="3416300"/>
              </a:xfrm>
            </p:spPr>
            <p:txBody>
              <a:bodyPr/>
              <a:lstStyle/>
              <a:p>
                <a:r>
                  <a:rPr lang="en-US" dirty="0"/>
                  <a:t>2- </a:t>
                </a:r>
                <a14:m>
                  <m:oMath xmlns:m="http://schemas.openxmlformats.org/officeDocument/2006/math">
                    <m:r>
                      <a:rPr lang="en-US" b="0" i="1" smtClean="0">
                        <a:latin typeface="Cambria Math"/>
                      </a:rPr>
                      <m:t>𝛾</m:t>
                    </m:r>
                  </m:oMath>
                </a14:m>
                <a:endParaRPr lang="en-US" b="0" dirty="0"/>
              </a:p>
              <a:p>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83171" y="2276873"/>
                <a:ext cx="8825659" cy="3416300"/>
              </a:xfrm>
              <a:blipFill>
                <a:blip r:embed="rId3"/>
                <a:stretch>
                  <a:fillRect l="-138" t="-107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E4F3E22-7713-DFDF-616F-02D590C6F0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069" y="2410339"/>
            <a:ext cx="5887184" cy="4226101"/>
          </a:xfrm>
          <a:prstGeom prst="rect">
            <a:avLst/>
          </a:prstGeom>
        </p:spPr>
      </p:pic>
    </p:spTree>
    <p:extLst>
      <p:ext uri="{BB962C8B-B14F-4D97-AF65-F5344CB8AC3E}">
        <p14:creationId xmlns:p14="http://schemas.microsoft.com/office/powerpoint/2010/main" val="28292139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667" dirty="0"/>
                  <a:t>Test the “Pitch controller” for </a:t>
                </a:r>
                <a14:m>
                  <m:oMath xmlns:m="http://schemas.openxmlformats.org/officeDocument/2006/math">
                    <m:r>
                      <a:rPr lang="en-US" sz="2667" i="1">
                        <a:latin typeface="Cambria Math"/>
                      </a:rPr>
                      <m:t>33</m:t>
                    </m:r>
                    <m:r>
                      <a:rPr lang="en-US" sz="2667" i="1">
                        <a:latin typeface="Cambria Math"/>
                      </a:rPr>
                      <m:t>.</m:t>
                    </m:r>
                    <m:r>
                      <a:rPr lang="en-US" sz="2667" i="1">
                        <a:latin typeface="Cambria Math"/>
                      </a:rPr>
                      <m:t>5</m:t>
                    </m:r>
                    <m:r>
                      <a:rPr lang="en-US" sz="2667" i="1">
                        <a:latin typeface="Cambria Math"/>
                      </a:rPr>
                      <m:t>°</m:t>
                    </m:r>
                  </m:oMath>
                </a14:m>
                <a:endParaRPr lang="ar-EG" sz="2667"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928" b="-8046"/>
                </a:stretch>
              </a:blipFill>
            </p:spPr>
            <p:txBody>
              <a:bodyPr/>
              <a:lstStyle/>
              <a:p>
                <a:r>
                  <a:rPr lang="ar-EG">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83171" y="2276873"/>
                <a:ext cx="8825659" cy="3416300"/>
              </a:xfrm>
            </p:spPr>
            <p:txBody>
              <a:bodyPr/>
              <a:lstStyle/>
              <a:p>
                <a:r>
                  <a:rPr lang="en-US" dirty="0"/>
                  <a:t>3-</a:t>
                </a:r>
                <a14:m>
                  <m:oMath xmlns:m="http://schemas.openxmlformats.org/officeDocument/2006/math">
                    <m:r>
                      <a:rPr lang="en-US" b="0" i="1" smtClean="0">
                        <a:latin typeface="Cambria Math"/>
                      </a:rPr>
                      <m:t>𝜃</m:t>
                    </m:r>
                  </m:oMath>
                </a14:m>
                <a:endParaRPr lang="en-US" b="0" dirty="0"/>
              </a:p>
              <a:p>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83171" y="2276873"/>
                <a:ext cx="8825659" cy="3416300"/>
              </a:xfrm>
              <a:blipFill>
                <a:blip r:embed="rId3"/>
                <a:stretch>
                  <a:fillRect l="-138" t="-107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D428868-4A87-AE30-BC2B-93FA60775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1637" y="2372884"/>
            <a:ext cx="6701499" cy="4411113"/>
          </a:xfrm>
          <a:prstGeom prst="rect">
            <a:avLst/>
          </a:prstGeom>
        </p:spPr>
      </p:pic>
    </p:spTree>
    <p:extLst>
      <p:ext uri="{BB962C8B-B14F-4D97-AF65-F5344CB8AC3E}">
        <p14:creationId xmlns:p14="http://schemas.microsoft.com/office/powerpoint/2010/main" val="388151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B089-FF02-4139-B420-2AE64B8E09B6}"/>
              </a:ext>
            </a:extLst>
          </p:cNvPr>
          <p:cNvSpPr>
            <a:spLocks noGrp="1"/>
          </p:cNvSpPr>
          <p:nvPr>
            <p:ph type="title"/>
          </p:nvPr>
        </p:nvSpPr>
        <p:spPr/>
        <p:txBody>
          <a:bodyPr/>
          <a:lstStyle/>
          <a:p>
            <a:r>
              <a:rPr lang="en-US" dirty="0"/>
              <a:t>Flight Mechanics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00FD3B-0C62-4619-A0E7-468EDE444084}"/>
                  </a:ext>
                </a:extLst>
              </p:cNvPr>
              <p:cNvSpPr>
                <a:spLocks noGrp="1"/>
              </p:cNvSpPr>
              <p:nvPr>
                <p:ph sz="half" idx="1"/>
              </p:nvPr>
            </p:nvSpPr>
            <p:spPr/>
            <p:txBody>
              <a:bodyPr>
                <a:normAutofit lnSpcReduction="10000"/>
              </a:bodyPr>
              <a:lstStyle/>
              <a:p>
                <a:pPr>
                  <a:lnSpc>
                    <a:spcPct val="115000"/>
                  </a:lnSpc>
                  <a:spcBef>
                    <a:spcPts val="0"/>
                  </a:spcBef>
                  <a:spcAft>
                    <a:spcPts val="1000"/>
                  </a:spcAft>
                </a:pPr>
                <a:r>
                  <a:rPr lang="en-US" sz="1600" b="0" i="1" kern="1200" dirty="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a:t>RBD</a:t>
                </a:r>
              </a:p>
              <a:p>
                <a:pPr lvl="1">
                  <a:lnSpc>
                    <a:spcPct val="115000"/>
                  </a:lnSpc>
                  <a:spcBef>
                    <a:spcPts val="0"/>
                  </a:spcBef>
                  <a:spcAft>
                    <a:spcPts val="1000"/>
                  </a:spcAft>
                </a:pPr>
                <a:r>
                  <a:rPr lang="en-US" dirty="0">
                    <a:effectLst/>
                    <a:latin typeface="Arial" panose="020B0604020202020204" pitchFamily="34" charset="0"/>
                    <a:ea typeface="Times New Roman" panose="02020603050405020304" pitchFamily="18" charset="0"/>
                  </a:rPr>
                  <a:t>calculations of angular momentum:</a:t>
                </a:r>
              </a:p>
              <a:p>
                <a:pPr marL="457200" lvl="1" indent="0">
                  <a:lnSpc>
                    <a:spcPct val="115000"/>
                  </a:lnSpc>
                  <a:spcBef>
                    <a:spcPts val="0"/>
                  </a:spcBef>
                  <a:spcAft>
                    <a:spcPts val="1000"/>
                  </a:spcAft>
                  <a:buNone/>
                </a:pPr>
                <a14:m>
                  <m:oMathPara xmlns:m="http://schemas.openxmlformats.org/officeDocument/2006/math">
                    <m:oMathParaPr>
                      <m:jc m:val="center"/>
                    </m:oMathParaPr>
                    <m:oMath xmlns:m="http://schemas.openxmlformats.org/officeDocument/2006/math">
                      <m:acc>
                        <m:accPr>
                          <m:chr m:val="⃑"/>
                          <m:ctrlPr>
                            <a:rPr lang="en-US" sz="1600" i="1" smtClean="0">
                              <a:latin typeface="Cambria Math" panose="02040503050406030204" pitchFamily="18" charset="0"/>
                              <a:ea typeface="Times New Roman" panose="02020603050405020304" pitchFamily="18" charset="0"/>
                              <a:cs typeface="Arial" panose="020B0604020202020204" pitchFamily="34" charset="0"/>
                            </a:rPr>
                          </m:ctrlPr>
                        </m:accPr>
                        <m:e>
                          <m:r>
                            <a:rPr lang="en-US" sz="1600" i="1">
                              <a:latin typeface="Cambria Math" panose="02040503050406030204" pitchFamily="18" charset="0"/>
                              <a:ea typeface="Times New Roman" panose="02020603050405020304" pitchFamily="18" charset="0"/>
                              <a:cs typeface="Arial" panose="020B0604020202020204" pitchFamily="34" charset="0"/>
                            </a:rPr>
                            <m:t>𝑉</m:t>
                          </m:r>
                        </m:e>
                      </m:acc>
                      <m:r>
                        <a:rPr lang="en-US" sz="1600" i="1">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sz="1600" i="1">
                              <a:latin typeface="Cambria Math" panose="02040503050406030204" pitchFamily="18" charset="0"/>
                              <a:ea typeface="Calibri" panose="020F0502020204030204" pitchFamily="34" charset="0"/>
                              <a:cs typeface="Arial" panose="020B0604020202020204" pitchFamily="34" charset="0"/>
                            </a:rPr>
                          </m:ctrlPr>
                        </m:accPr>
                        <m:e>
                          <m:sSub>
                            <m:sSubPr>
                              <m:ctrlPr>
                                <a:rPr lang="en-US" sz="1600" i="1">
                                  <a:latin typeface="Cambria Math" panose="02040503050406030204" pitchFamily="18" charset="0"/>
                                  <a:ea typeface="Calibri" panose="020F0502020204030204" pitchFamily="34" charset="0"/>
                                  <a:cs typeface="Arial" panose="020B0604020202020204" pitchFamily="34" charset="0"/>
                                </a:rPr>
                              </m:ctrlPr>
                            </m:sSubPr>
                            <m:e>
                              <m:r>
                                <a:rPr lang="en-US" sz="1600" i="1">
                                  <a:latin typeface="Cambria Math" panose="02040503050406030204" pitchFamily="18" charset="0"/>
                                  <a:ea typeface="Calibri" panose="020F0502020204030204" pitchFamily="34" charset="0"/>
                                  <a:cs typeface="Arial" panose="020B0604020202020204" pitchFamily="34" charset="0"/>
                                </a:rPr>
                                <m:t>𝑉</m:t>
                              </m:r>
                            </m:e>
                            <m:sub>
                              <m:r>
                                <a:rPr lang="en-US" sz="1600" i="1">
                                  <a:latin typeface="Cambria Math" panose="02040503050406030204" pitchFamily="18" charset="0"/>
                                  <a:ea typeface="Calibri" panose="020F0502020204030204" pitchFamily="34" charset="0"/>
                                  <a:cs typeface="Arial" panose="020B0604020202020204" pitchFamily="34" charset="0"/>
                                </a:rPr>
                                <m:t>𝑐</m:t>
                              </m:r>
                            </m:sub>
                          </m:sSub>
                        </m:e>
                      </m:acc>
                      <m:r>
                        <a:rPr lang="en-US" sz="1600" i="1">
                          <a:latin typeface="Cambria Math" panose="02040503050406030204" pitchFamily="18" charset="0"/>
                          <a:ea typeface="Calibri" panose="020F0502020204030204" pitchFamily="34" charset="0"/>
                          <a:cs typeface="Arial" panose="020B0604020202020204" pitchFamily="34" charset="0"/>
                        </a:rPr>
                        <m:t>+ </m:t>
                      </m:r>
                      <m:f>
                        <m:fPr>
                          <m:ctrlPr>
                            <a:rPr lang="en-US" sz="1600" i="1">
                              <a:latin typeface="Cambria Math" panose="02040503050406030204" pitchFamily="18" charset="0"/>
                              <a:ea typeface="Calibri" panose="020F0502020204030204" pitchFamily="34" charset="0"/>
                              <a:cs typeface="Arial" panose="020B0604020202020204" pitchFamily="34" charset="0"/>
                            </a:rPr>
                          </m:ctrlPr>
                        </m:fPr>
                        <m:num>
                          <m:r>
                            <a:rPr lang="en-US" sz="1600" i="1">
                              <a:latin typeface="Cambria Math" panose="02040503050406030204" pitchFamily="18" charset="0"/>
                              <a:ea typeface="Calibri" panose="020F0502020204030204" pitchFamily="34" charset="0"/>
                              <a:cs typeface="Arial" panose="020B0604020202020204" pitchFamily="34" charset="0"/>
                            </a:rPr>
                            <m:t>𝑑</m:t>
                          </m:r>
                          <m:acc>
                            <m:accPr>
                              <m:chr m:val="⃑"/>
                              <m:ctrlPr>
                                <a:rPr lang="en-US" sz="1600" b="1" i="1">
                                  <a:latin typeface="Cambria Math" panose="02040503050406030204" pitchFamily="18" charset="0"/>
                                  <a:ea typeface="Calibri" panose="020F0502020204030204" pitchFamily="34" charset="0"/>
                                  <a:cs typeface="Arial" panose="020B0604020202020204" pitchFamily="34" charset="0"/>
                                </a:rPr>
                              </m:ctrlPr>
                            </m:accPr>
                            <m:e>
                              <m:r>
                                <a:rPr lang="en-US" sz="1600" b="1" i="1">
                                  <a:latin typeface="Cambria Math" panose="02040503050406030204" pitchFamily="18" charset="0"/>
                                  <a:ea typeface="Calibri" panose="020F0502020204030204" pitchFamily="34" charset="0"/>
                                  <a:cs typeface="Arial" panose="020B0604020202020204" pitchFamily="34" charset="0"/>
                                </a:rPr>
                                <m:t>𝒓</m:t>
                              </m:r>
                            </m:e>
                          </m:acc>
                        </m:num>
                        <m:den>
                          <m:r>
                            <a:rPr lang="en-US" sz="1600" i="1">
                              <a:latin typeface="Cambria Math" panose="02040503050406030204" pitchFamily="18" charset="0"/>
                              <a:ea typeface="Calibri" panose="020F0502020204030204" pitchFamily="34" charset="0"/>
                              <a:cs typeface="Arial" panose="020B0604020202020204" pitchFamily="34" charset="0"/>
                            </a:rPr>
                            <m:t>𝑑𝑡</m:t>
                          </m:r>
                        </m:den>
                      </m:f>
                    </m:oMath>
                  </m:oMathPara>
                </a14:m>
                <a:endParaRPr lang="en-US" i="1" dirty="0">
                  <a:solidFill>
                    <a:srgbClr val="404040"/>
                  </a:solidFill>
                  <a:latin typeface="Cambria Math" panose="02040503050406030204" pitchFamily="18" charset="0"/>
                  <a:ea typeface="Times New Roman" panose="02020603050405020304" pitchFamily="18" charset="0"/>
                  <a:cs typeface="Arial" panose="020B0604020202020204" pitchFamily="34" charset="0"/>
                </a:endParaRPr>
              </a:p>
              <a:p>
                <a:pPr marL="0" indent="0" algn="ctr">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Arial" panose="020B0604020202020204" pitchFamily="34" charset="0"/>
                        </a:rPr>
                        <m:t>𝛿</m:t>
                      </m:r>
                      <m:acc>
                        <m:accPr>
                          <m:chr m:val="⃑"/>
                          <m:ctrlPr>
                            <a:rPr lang="en-US" sz="1600" b="0" i="1" kern="1200" smtClean="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𝑀</m:t>
                          </m:r>
                        </m:e>
                      </m:acc>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 </m:t>
                      </m:r>
                      <m:f>
                        <m:fPr>
                          <m:ctrlP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fPr>
                        <m:num>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𝑑</m:t>
                          </m:r>
                        </m:num>
                        <m:den>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𝑑𝑡</m:t>
                          </m:r>
                        </m:den>
                      </m:f>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𝛿</m:t>
                      </m:r>
                      <m:acc>
                        <m:accPr>
                          <m:chr m:val="⃑"/>
                          <m:ctrlP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𝐻</m:t>
                          </m:r>
                        </m:e>
                      </m:acc>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 </m:t>
                      </m:r>
                      <m:f>
                        <m:fPr>
                          <m:ctrlP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fPr>
                        <m:num>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𝑑</m:t>
                          </m:r>
                        </m:num>
                        <m:den>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𝑑𝑡</m:t>
                          </m:r>
                        </m:den>
                      </m:f>
                      <m:d>
                        <m:dPr>
                          <m:ctrlP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𝑟</m:t>
                              </m:r>
                            </m:e>
                          </m:acc>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𝑉</m:t>
                              </m:r>
                            </m:e>
                          </m:acc>
                        </m:e>
                      </m:d>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𝛿</m:t>
                      </m:r>
                      <m:r>
                        <a:rPr lang="en-US" sz="16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𝑚</m:t>
                      </m:r>
                    </m:oMath>
                  </m:oMathPara>
                </a14:m>
                <a:endParaRPr lang="en-US" sz="1600" b="0" kern="1200" dirty="0">
                  <a:solidFill>
                    <a:srgbClr val="404040"/>
                  </a:solidFill>
                  <a:effectLst/>
                  <a:ea typeface="Times New Roman" panose="02020603050405020304" pitchFamily="18" charset="0"/>
                  <a:cs typeface="Arial" panose="020B0604020202020204" pitchFamily="34" charset="0"/>
                </a:endParaRPr>
              </a:p>
              <a:p>
                <a:pPr marL="0" indent="0" algn="ctr">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ea typeface="Times New Roman" panose="02020603050405020304" pitchFamily="18" charset="0"/>
                              <a:cs typeface="Arial" panose="020B0604020202020204" pitchFamily="34" charset="0"/>
                            </a:rPr>
                          </m:ctrlPr>
                        </m:sSubPr>
                        <m:e>
                          <m:f>
                            <m:f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fPr>
                            <m:num>
                              <m:r>
                                <a:rPr lang="en-US" sz="1600" i="1">
                                  <a:effectLst/>
                                  <a:latin typeface="Cambria Math" panose="02040503050406030204" pitchFamily="18" charset="0"/>
                                  <a:ea typeface="Times New Roman" panose="02020603050405020304" pitchFamily="18" charset="0"/>
                                  <a:cs typeface="Arial" panose="020B0604020202020204" pitchFamily="34" charset="0"/>
                                </a:rPr>
                                <m:t>𝑑</m:t>
                              </m:r>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𝐴</m:t>
                                  </m:r>
                                </m:e>
                              </m:acc>
                            </m:num>
                            <m:den>
                              <m:r>
                                <a:rPr lang="en-US" sz="1600" i="1">
                                  <a:effectLst/>
                                  <a:latin typeface="Cambria Math" panose="02040503050406030204" pitchFamily="18" charset="0"/>
                                  <a:ea typeface="Times New Roman" panose="02020603050405020304" pitchFamily="18" charset="0"/>
                                  <a:cs typeface="Arial" panose="020B0604020202020204" pitchFamily="34" charset="0"/>
                                </a:rPr>
                                <m:t>𝑑𝑡</m:t>
                              </m:r>
                            </m:den>
                          </m:f>
                        </m:e>
                        <m:sub>
                          <m:r>
                            <a:rPr lang="en-US" sz="1600" i="1">
                              <a:effectLst/>
                              <a:latin typeface="Cambria Math" panose="02040503050406030204" pitchFamily="18" charset="0"/>
                              <a:ea typeface="Times New Roman" panose="02020603050405020304" pitchFamily="18" charset="0"/>
                              <a:cs typeface="Arial" panose="020B0604020202020204" pitchFamily="34" charset="0"/>
                            </a:rPr>
                            <m:t>𝐼</m:t>
                          </m:r>
                        </m:sub>
                      </m:sSub>
                      <m:r>
                        <a:rPr lang="en-US" sz="16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sSubPr>
                        <m:e>
                          <m:f>
                            <m:f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fPr>
                            <m:num>
                              <m:r>
                                <a:rPr lang="en-US" sz="1600" i="1">
                                  <a:effectLst/>
                                  <a:latin typeface="Cambria Math" panose="02040503050406030204" pitchFamily="18" charset="0"/>
                                  <a:ea typeface="Times New Roman" panose="02020603050405020304" pitchFamily="18" charset="0"/>
                                  <a:cs typeface="Arial" panose="020B0604020202020204" pitchFamily="34" charset="0"/>
                                </a:rPr>
                                <m:t>𝑑</m:t>
                              </m:r>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𝐴</m:t>
                                  </m:r>
                                </m:e>
                              </m:acc>
                            </m:num>
                            <m:den>
                              <m:r>
                                <a:rPr lang="en-US" sz="1600" i="1">
                                  <a:effectLst/>
                                  <a:latin typeface="Cambria Math" panose="02040503050406030204" pitchFamily="18" charset="0"/>
                                  <a:ea typeface="Times New Roman" panose="02020603050405020304" pitchFamily="18" charset="0"/>
                                  <a:cs typeface="Arial" panose="020B0604020202020204" pitchFamily="34" charset="0"/>
                                </a:rPr>
                                <m:t>𝑑𝑡</m:t>
                              </m:r>
                            </m:den>
                          </m:f>
                        </m:e>
                        <m:sub>
                          <m:r>
                            <a:rPr lang="en-US" sz="1600" b="1" i="1">
                              <a:effectLst/>
                              <a:latin typeface="Cambria Math" panose="02040503050406030204" pitchFamily="18" charset="0"/>
                              <a:ea typeface="Times New Roman" panose="02020603050405020304" pitchFamily="18" charset="0"/>
                              <a:cs typeface="Arial" panose="020B0604020202020204" pitchFamily="34" charset="0"/>
                            </a:rPr>
                            <m:t>𝑩</m:t>
                          </m:r>
                          <m:r>
                            <a:rPr lang="en-US" sz="1600" b="1" i="1">
                              <a:effectLst/>
                              <a:latin typeface="Cambria Math" panose="02040503050406030204" pitchFamily="18" charset="0"/>
                              <a:ea typeface="Times New Roman" panose="02020603050405020304" pitchFamily="18" charset="0"/>
                              <a:cs typeface="Arial" panose="020B0604020202020204" pitchFamily="34" charset="0"/>
                            </a:rPr>
                            <m:t> </m:t>
                          </m:r>
                        </m:sub>
                      </m:sSub>
                      <m:r>
                        <a:rPr lang="en-US" sz="1600" i="1">
                          <a:effectLst/>
                          <a:latin typeface="Cambria Math" panose="02040503050406030204" pitchFamily="18" charset="0"/>
                          <a:ea typeface="Times New Roman" panose="02020603050405020304" pitchFamily="18" charset="0"/>
                          <a:cs typeface="Arial" panose="020B0604020202020204" pitchFamily="34" charset="0"/>
                        </a:rPr>
                        <m:t>+ </m:t>
                      </m:r>
                      <m:r>
                        <a:rPr lang="en-US" sz="1600" i="1">
                          <a:effectLst/>
                          <a:latin typeface="Cambria Math" panose="02040503050406030204" pitchFamily="18" charset="0"/>
                          <a:ea typeface="Times New Roman" panose="02020603050405020304" pitchFamily="18" charset="0"/>
                          <a:cs typeface="Arial" panose="020B0604020202020204" pitchFamily="34" charset="0"/>
                        </a:rPr>
                        <m:t>𝜔</m:t>
                      </m:r>
                      <m:r>
                        <a:rPr lang="en-US" sz="1600" i="1">
                          <a:effectLst/>
                          <a:latin typeface="Cambria Math" panose="02040503050406030204" pitchFamily="18" charset="0"/>
                          <a:ea typeface="Times New Roman" panose="02020603050405020304" pitchFamily="18" charset="0"/>
                          <a:cs typeface="Arial" panose="020B0604020202020204" pitchFamily="34" charset="0"/>
                        </a:rPr>
                        <m:t> × </m:t>
                      </m:r>
                      <m:acc>
                        <m:accPr>
                          <m:chr m:val="⃑"/>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𝐴</m:t>
                          </m:r>
                        </m:e>
                      </m:acc>
                    </m:oMath>
                  </m:oMathPara>
                </a14:m>
                <a:endParaRPr lang="en-US" sz="1600" b="0" kern="1200" dirty="0">
                  <a:solidFill>
                    <a:srgbClr val="404040"/>
                  </a:solidFill>
                  <a:effectLst/>
                  <a:ea typeface="Times New Roman" panose="02020603050405020304" pitchFamily="18" charset="0"/>
                  <a:cs typeface="Arial" panose="020B0604020202020204" pitchFamily="34" charset="0"/>
                </a:endParaRPr>
              </a:p>
              <a:p>
                <a:pPr marL="0" indent="0" algn="ctr">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acc>
                        <m:accPr>
                          <m:chr m:val="⃑"/>
                          <m:ctrlPr>
                            <a:rPr lang="en-US" sz="1600" i="1" smtClean="0">
                              <a:effectLst/>
                              <a:latin typeface="Cambria Math" panose="02040503050406030204" pitchFamily="18" charset="0"/>
                              <a:ea typeface="Times New Roman" panose="02020603050405020304" pitchFamily="18" charset="0"/>
                            </a:rPr>
                          </m:ctrlPr>
                        </m:accPr>
                        <m:e>
                          <m:r>
                            <a:rPr lang="en-US" sz="1600" i="1">
                              <a:effectLst/>
                              <a:latin typeface="Cambria Math" panose="02040503050406030204" pitchFamily="18" charset="0"/>
                              <a:ea typeface="Times New Roman" panose="02020603050405020304" pitchFamily="18" charset="0"/>
                              <a:cs typeface="Arial" panose="020B0604020202020204" pitchFamily="34" charset="0"/>
                            </a:rPr>
                            <m:t>𝑟</m:t>
                          </m:r>
                        </m:e>
                      </m:acc>
                      <m:r>
                        <a:rPr lang="en-US" sz="1600"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𝑥</m:t>
                      </m:r>
                      <m:r>
                        <a:rPr lang="en-US" sz="1600" b="1" i="1">
                          <a:effectLst/>
                          <a:latin typeface="Cambria Math" panose="02040503050406030204" pitchFamily="18" charset="0"/>
                          <a:ea typeface="Times New Roman" panose="02020603050405020304" pitchFamily="18" charset="0"/>
                          <a:cs typeface="Arial" panose="020B0604020202020204" pitchFamily="34" charset="0"/>
                        </a:rPr>
                        <m:t>𝒊</m:t>
                      </m:r>
                      <m:r>
                        <a:rPr lang="en-US" sz="1600" b="1"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𝑦</m:t>
                      </m:r>
                      <m:r>
                        <a:rPr lang="en-US" sz="1600" b="1" i="1">
                          <a:effectLst/>
                          <a:latin typeface="Cambria Math" panose="02040503050406030204" pitchFamily="18" charset="0"/>
                          <a:ea typeface="Times New Roman" panose="02020603050405020304" pitchFamily="18" charset="0"/>
                          <a:cs typeface="Arial" panose="020B0604020202020204" pitchFamily="34" charset="0"/>
                        </a:rPr>
                        <m:t>𝒋</m:t>
                      </m:r>
                      <m:r>
                        <a:rPr lang="en-US" sz="1600" b="1" i="1">
                          <a:effectLst/>
                          <a:latin typeface="Cambria Math" panose="02040503050406030204" pitchFamily="18" charset="0"/>
                          <a:ea typeface="Times New Roman" panose="02020603050405020304" pitchFamily="18" charset="0"/>
                          <a:cs typeface="Arial" panose="020B0604020202020204" pitchFamily="34" charset="0"/>
                        </a:rPr>
                        <m:t>+</m:t>
                      </m:r>
                      <m:r>
                        <a:rPr lang="en-US" sz="1600" i="1">
                          <a:effectLst/>
                          <a:latin typeface="Cambria Math" panose="02040503050406030204" pitchFamily="18" charset="0"/>
                          <a:ea typeface="Times New Roman" panose="02020603050405020304" pitchFamily="18" charset="0"/>
                          <a:cs typeface="Arial" panose="020B0604020202020204" pitchFamily="34" charset="0"/>
                        </a:rPr>
                        <m:t>𝑧</m:t>
                      </m:r>
                      <m:r>
                        <a:rPr lang="en-US" sz="1600" b="1" i="1">
                          <a:effectLst/>
                          <a:latin typeface="Cambria Math" panose="02040503050406030204" pitchFamily="18" charset="0"/>
                          <a:ea typeface="Times New Roman" panose="02020603050405020304" pitchFamily="18" charset="0"/>
                          <a:cs typeface="Arial" panose="020B0604020202020204" pitchFamily="34" charset="0"/>
                        </a:rPr>
                        <m:t>𝒌</m:t>
                      </m:r>
                    </m:oMath>
                  </m:oMathPara>
                </a14:m>
                <a:endParaRPr lang="en-US" sz="1600" b="0" kern="1200" dirty="0">
                  <a:solidFill>
                    <a:srgbClr val="404040"/>
                  </a:solidFill>
                  <a:effectLst/>
                  <a:ea typeface="Times New Roman" panose="02020603050405020304" pitchFamily="18" charset="0"/>
                  <a:cs typeface="Arial" panose="020B060402020202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AB00FD3B-0C62-4619-A0E7-468EDE444084}"/>
                  </a:ext>
                </a:extLst>
              </p:cNvPr>
              <p:cNvSpPr>
                <a:spLocks noGrp="1" noRot="1" noChangeAspect="1" noMove="1" noResize="1" noEditPoints="1" noAdjustHandles="1" noChangeArrowheads="1" noChangeShapeType="1" noTextEdit="1"/>
              </p:cNvSpPr>
              <p:nvPr>
                <p:ph sz="half" idx="1"/>
              </p:nvPr>
            </p:nvSpPr>
            <p:spPr>
              <a:blipFill>
                <a:blip r:embed="rId2"/>
                <a:stretch>
                  <a:fillRect l="-126" t="-7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B9DD1C9-6CAF-4C52-B73F-7DB29AEE0980}"/>
                  </a:ext>
                </a:extLst>
              </p:cNvPr>
              <p:cNvSpPr>
                <a:spLocks noGrp="1"/>
              </p:cNvSpPr>
              <p:nvPr>
                <p:ph sz="half" idx="2"/>
              </p:nvPr>
            </p:nvSpPr>
            <p:spPr/>
            <p:txBody>
              <a:bodyPr>
                <a:normAutofit lnSpcReduction="10000"/>
              </a:bodyPr>
              <a:lstStyle/>
              <a:p>
                <a:pPr marL="0" marR="0" indent="0" algn="ctr">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𝑥</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𝑝</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𝐼</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𝑥</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𝑞</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𝐼</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𝑥𝑦</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𝑟</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𝐼</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𝑥𝑧</m:t>
                          </m:r>
                        </m:sub>
                      </m:sSub>
                    </m:oMath>
                  </m:oMathPara>
                </a14:m>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gn="ctr">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𝑦</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𝑝</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𝐼</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𝑥𝑦</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𝑞</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𝐼</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𝑦</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𝑟</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𝐼</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𝑦𝑧</m:t>
                          </m:r>
                        </m:sub>
                      </m:sSub>
                    </m:oMath>
                  </m:oMathPara>
                </a14:m>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gn="ctr">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𝑧</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𝑝</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𝐼</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𝑥𝑧</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𝑞</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𝐼</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𝑦𝑧</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𝑟</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𝐼</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𝑧</m:t>
                          </m:r>
                        </m:sub>
                      </m:sSub>
                    </m:oMath>
                  </m:oMathPara>
                </a14:m>
                <a:endParaRPr lang="en-US" sz="1800" dirty="0">
                  <a:effectLst/>
                </a:endParaRPr>
              </a:p>
              <a:p>
                <a:pPr marL="0" indent="0" algn="ctr">
                  <a:lnSpc>
                    <a:spcPct val="115000"/>
                  </a:lnSpc>
                  <a:spcBef>
                    <a:spcPts val="0"/>
                  </a:spcBef>
                  <a:spcAft>
                    <a:spcPts val="1000"/>
                  </a:spcAft>
                  <a:buNone/>
                </a:pPr>
                <a:r>
                  <a:rPr lang="en-US" sz="1800" dirty="0">
                    <a:effectLst/>
                  </a:rPr>
                  <a:t>Get</a:t>
                </a:r>
                <a:endParaRPr lang="en-US" sz="1800" b="0" i="1" kern="1200" dirty="0">
                  <a:solidFill>
                    <a:srgbClr val="404040"/>
                  </a:solidFill>
                  <a:effectLst/>
                  <a:latin typeface="Cambria Math" panose="02040503050406030204" pitchFamily="18" charset="0"/>
                  <a:ea typeface="Times New Roman" panose="02020603050405020304" pitchFamily="18" charset="0"/>
                  <a:cs typeface="Arial" panose="020B0604020202020204" pitchFamily="34" charset="0"/>
                </a:endParaRPr>
              </a:p>
              <a:p>
                <a:pPr marL="0" marR="0" indent="0" algn="ctr" rtl="0" eaLnBrk="1" latinLnBrk="0" hangingPunct="1">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r>
                        <a:rPr lang="en-US" sz="1800" b="0" i="1" kern="1200" smtClean="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𝐿</m:t>
                      </m:r>
                      <m:r>
                        <a:rPr lang="en-US" sz="1800" b="0" i="1" kern="1200" smtClean="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accPr>
                        <m:e>
                          <m:sSub>
                            <m:sSubPr>
                              <m:ctrlP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𝑥</m:t>
                              </m:r>
                            </m:sub>
                          </m:sSub>
                        </m:e>
                      </m:acc>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𝑞𝐻</m:t>
                          </m:r>
                        </m:e>
                        <m:sub>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𝑧</m:t>
                          </m:r>
                        </m:sub>
                      </m:sSub>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𝑟</m:t>
                      </m:r>
                      <m:sSub>
                        <m:sSubPr>
                          <m:ctrlP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𝑦</m:t>
                          </m:r>
                        </m:sub>
                      </m:sSub>
                    </m:oMath>
                  </m:oMathPara>
                </a14:m>
                <a:endParaRPr lang="en-US" sz="1800" dirty="0">
                  <a:effectLst/>
                </a:endParaRPr>
              </a:p>
              <a:p>
                <a:pPr marL="0" marR="0" indent="0" algn="ctr" rtl="0" eaLnBrk="1" latinLnBrk="0" hangingPunct="1">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𝑀</m:t>
                      </m:r>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accPr>
                        <m:e>
                          <m:sSub>
                            <m:sSubPr>
                              <m:ctrlP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𝑦</m:t>
                              </m:r>
                            </m:sub>
                          </m:sSub>
                        </m:e>
                      </m:acc>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𝑟𝐻</m:t>
                          </m:r>
                        </m:e>
                        <m:sub>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𝑥</m:t>
                          </m:r>
                        </m:sub>
                      </m:sSub>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𝑝</m:t>
                      </m:r>
                      <m:sSub>
                        <m:sSubPr>
                          <m:ctrlP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𝐻</m:t>
                          </m:r>
                        </m:e>
                        <m:sub>
                          <m:r>
                            <a:rPr lang="en-US" sz="1800" b="0" i="1" kern="1200">
                              <a:solidFill>
                                <a:srgbClr val="404040"/>
                              </a:solidFill>
                              <a:effectLst/>
                              <a:latin typeface="Cambria Math" panose="02040503050406030204" pitchFamily="18" charset="0"/>
                              <a:ea typeface="Times New Roman" panose="02020603050405020304" pitchFamily="18" charset="0"/>
                              <a:cs typeface="Arial" panose="020B0604020202020204" pitchFamily="34" charset="0"/>
                            </a:rPr>
                            <m:t>𝑧</m:t>
                          </m:r>
                        </m:sub>
                      </m:sSub>
                    </m:oMath>
                  </m:oMathPara>
                </a14:m>
                <a:endParaRPr lang="en-US" sz="1800" b="0" i="1" kern="1200" dirty="0">
                  <a:solidFill>
                    <a:srgbClr val="404040"/>
                  </a:solidFill>
                  <a:effectLst/>
                  <a:latin typeface="Cambria Math" panose="02040503050406030204" pitchFamily="18" charset="0"/>
                  <a:ea typeface="Calibri" panose="020F0502020204030204" pitchFamily="34" charset="0"/>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r>
                        <a:rPr lang="en-US" sz="1800" b="0" i="1" kern="1200">
                          <a:solidFill>
                            <a:srgbClr val="404040"/>
                          </a:solidFill>
                          <a:effectLst/>
                          <a:latin typeface="Cambria Math" panose="02040503050406030204" pitchFamily="18" charset="0"/>
                          <a:ea typeface="Calibri" panose="020F0502020204030204" pitchFamily="34" charset="0"/>
                          <a:cs typeface="Arial" panose="020B0604020202020204" pitchFamily="34" charset="0"/>
                        </a:rPr>
                        <m:t>𝑁</m:t>
                      </m:r>
                      <m:r>
                        <a:rPr lang="en-US" sz="1800" b="0" i="1" kern="1200">
                          <a:solidFill>
                            <a:srgbClr val="404040"/>
                          </a:solidFill>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b="0" i="1" kern="1200">
                              <a:solidFill>
                                <a:srgbClr val="404040"/>
                              </a:solidFill>
                              <a:effectLst/>
                              <a:latin typeface="Cambria Math" panose="02040503050406030204" pitchFamily="18" charset="0"/>
                            </a:rPr>
                          </m:ctrlPr>
                        </m:accPr>
                        <m:e>
                          <m:sSub>
                            <m:sSubPr>
                              <m:ctrlPr>
                                <a:rPr lang="en-US" sz="1800" b="0" i="1" kern="1200">
                                  <a:solidFill>
                                    <a:srgbClr val="404040"/>
                                  </a:solidFill>
                                  <a:effectLst/>
                                  <a:latin typeface="Cambria Math" panose="02040503050406030204" pitchFamily="18" charset="0"/>
                                </a:rPr>
                              </m:ctrlPr>
                            </m:sSubPr>
                            <m:e>
                              <m:r>
                                <a:rPr lang="en-US" sz="1800" b="0" i="1" kern="1200">
                                  <a:solidFill>
                                    <a:srgbClr val="404040"/>
                                  </a:solidFill>
                                  <a:effectLst/>
                                  <a:latin typeface="Cambria Math" panose="02040503050406030204" pitchFamily="18" charset="0"/>
                                </a:rPr>
                                <m:t>𝐻</m:t>
                              </m:r>
                            </m:e>
                            <m:sub>
                              <m:r>
                                <a:rPr lang="en-US" sz="1800" b="0" i="1" kern="1200">
                                  <a:solidFill>
                                    <a:srgbClr val="404040"/>
                                  </a:solidFill>
                                  <a:effectLst/>
                                  <a:latin typeface="Cambria Math" panose="02040503050406030204" pitchFamily="18" charset="0"/>
                                </a:rPr>
                                <m:t>𝑧</m:t>
                              </m:r>
                            </m:sub>
                          </m:sSub>
                        </m:e>
                      </m:acc>
                      <m:r>
                        <a:rPr lang="en-US" sz="1800" b="0" i="1" kern="1200">
                          <a:solidFill>
                            <a:srgbClr val="404040"/>
                          </a:solidFill>
                          <a:effectLst/>
                          <a:latin typeface="Cambria Math" panose="02040503050406030204" pitchFamily="18" charset="0"/>
                        </a:rPr>
                        <m:t>+</m:t>
                      </m:r>
                      <m:r>
                        <a:rPr lang="en-US" sz="1800" b="0" i="1" kern="1200">
                          <a:solidFill>
                            <a:srgbClr val="404040"/>
                          </a:solidFill>
                          <a:effectLst/>
                          <a:latin typeface="Cambria Math" panose="02040503050406030204" pitchFamily="18" charset="0"/>
                        </a:rPr>
                        <m:t>𝑝</m:t>
                      </m:r>
                      <m:sSub>
                        <m:sSubPr>
                          <m:ctrlPr>
                            <a:rPr lang="en-US" sz="1800" b="0" i="1" kern="1200">
                              <a:solidFill>
                                <a:srgbClr val="404040"/>
                              </a:solidFill>
                              <a:effectLst/>
                              <a:latin typeface="Cambria Math" panose="02040503050406030204" pitchFamily="18" charset="0"/>
                            </a:rPr>
                          </m:ctrlPr>
                        </m:sSubPr>
                        <m:e>
                          <m:r>
                            <a:rPr lang="en-US" sz="1800" b="0" i="1" kern="1200">
                              <a:solidFill>
                                <a:srgbClr val="404040"/>
                              </a:solidFill>
                              <a:effectLst/>
                              <a:latin typeface="Cambria Math" panose="02040503050406030204" pitchFamily="18" charset="0"/>
                            </a:rPr>
                            <m:t>𝐻</m:t>
                          </m:r>
                        </m:e>
                        <m:sub>
                          <m:r>
                            <a:rPr lang="en-US" sz="1800" b="0" i="1" kern="1200">
                              <a:solidFill>
                                <a:srgbClr val="404040"/>
                              </a:solidFill>
                              <a:effectLst/>
                              <a:latin typeface="Cambria Math" panose="02040503050406030204" pitchFamily="18" charset="0"/>
                            </a:rPr>
                            <m:t>𝑦</m:t>
                          </m:r>
                        </m:sub>
                      </m:sSub>
                      <m:r>
                        <a:rPr lang="en-US" sz="1800" b="0" i="1" kern="1200">
                          <a:solidFill>
                            <a:srgbClr val="404040"/>
                          </a:solidFill>
                          <a:effectLst/>
                          <a:latin typeface="Cambria Math" panose="02040503050406030204" pitchFamily="18" charset="0"/>
                        </a:rPr>
                        <m:t>−</m:t>
                      </m:r>
                      <m:r>
                        <a:rPr lang="en-US" sz="1800" b="0" i="1" kern="1200">
                          <a:solidFill>
                            <a:srgbClr val="404040"/>
                          </a:solidFill>
                          <a:effectLst/>
                          <a:latin typeface="Cambria Math" panose="02040503050406030204" pitchFamily="18" charset="0"/>
                        </a:rPr>
                        <m:t>𝑞</m:t>
                      </m:r>
                      <m:sSub>
                        <m:sSubPr>
                          <m:ctrlPr>
                            <a:rPr lang="en-US" sz="1800" b="0" i="1" kern="1200">
                              <a:solidFill>
                                <a:srgbClr val="404040"/>
                              </a:solidFill>
                              <a:effectLst/>
                              <a:latin typeface="Cambria Math" panose="02040503050406030204" pitchFamily="18" charset="0"/>
                            </a:rPr>
                          </m:ctrlPr>
                        </m:sSubPr>
                        <m:e>
                          <m:r>
                            <a:rPr lang="en-US" sz="1800" b="0" i="1" kern="1200">
                              <a:solidFill>
                                <a:srgbClr val="404040"/>
                              </a:solidFill>
                              <a:effectLst/>
                              <a:latin typeface="Cambria Math" panose="02040503050406030204" pitchFamily="18" charset="0"/>
                            </a:rPr>
                            <m:t>𝐻</m:t>
                          </m:r>
                        </m:e>
                        <m:sub>
                          <m:r>
                            <a:rPr lang="en-US" sz="1800" b="0" i="1" kern="1200">
                              <a:solidFill>
                                <a:srgbClr val="404040"/>
                              </a:solidFill>
                              <a:effectLst/>
                              <a:latin typeface="Cambria Math" panose="02040503050406030204" pitchFamily="18" charset="0"/>
                            </a:rPr>
                            <m:t>𝑥</m:t>
                          </m:r>
                        </m:sub>
                      </m:sSub>
                    </m:oMath>
                  </m:oMathPara>
                </a14:m>
                <a:endParaRPr lang="en-US" sz="1800" dirty="0"/>
              </a:p>
              <a:p>
                <a:endParaRPr lang="en-US" dirty="0"/>
              </a:p>
            </p:txBody>
          </p:sp>
        </mc:Choice>
        <mc:Fallback xmlns="">
          <p:sp>
            <p:nvSpPr>
              <p:cNvPr id="4" name="Content Placeholder 3">
                <a:extLst>
                  <a:ext uri="{FF2B5EF4-FFF2-40B4-BE49-F238E27FC236}">
                    <a16:creationId xmlns:a16="http://schemas.microsoft.com/office/drawing/2014/main" id="{DB9DD1C9-6CAF-4C52-B73F-7DB29AEE0980}"/>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73243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667" dirty="0"/>
                  <a:t>Test the “Pitch controller” for </a:t>
                </a:r>
                <a14:m>
                  <m:oMath xmlns:m="http://schemas.openxmlformats.org/officeDocument/2006/math">
                    <m:r>
                      <a:rPr lang="en-US" sz="2667" i="1">
                        <a:latin typeface="Cambria Math"/>
                      </a:rPr>
                      <m:t>33</m:t>
                    </m:r>
                    <m:r>
                      <a:rPr lang="en-US" sz="2667" i="1">
                        <a:latin typeface="Cambria Math"/>
                      </a:rPr>
                      <m:t>.</m:t>
                    </m:r>
                    <m:r>
                      <a:rPr lang="en-US" sz="2667" i="1">
                        <a:latin typeface="Cambria Math"/>
                      </a:rPr>
                      <m:t>5</m:t>
                    </m:r>
                    <m:r>
                      <a:rPr lang="en-US" sz="2667" i="1">
                        <a:latin typeface="Cambria Math"/>
                      </a:rPr>
                      <m:t>°</m:t>
                    </m:r>
                  </m:oMath>
                </a14:m>
                <a:endParaRPr lang="ar-EG" sz="2667"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928" b="-8046"/>
                </a:stretch>
              </a:blipFill>
            </p:spPr>
            <p:txBody>
              <a:bodyPr/>
              <a:lstStyle/>
              <a:p>
                <a:r>
                  <a:rPr lang="ar-EG">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83171" y="2277225"/>
                <a:ext cx="8825659" cy="3416300"/>
              </a:xfrm>
            </p:spPr>
            <p:txBody>
              <a:bodyPr/>
              <a:lstStyle/>
              <a:p>
                <a:r>
                  <a:rPr lang="en-US" dirty="0"/>
                  <a:t>4-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𝛿</m:t>
                        </m:r>
                      </m:e>
                      <m:sub>
                        <m:r>
                          <a:rPr lang="en-US" b="0" i="1" smtClean="0">
                            <a:latin typeface="Cambria Math"/>
                          </a:rPr>
                          <m:t>𝑒𝑙𝑒𝑣𝑎𝑡𝑜𝑟</m:t>
                        </m:r>
                      </m:sub>
                    </m:sSub>
                  </m:oMath>
                </a14:m>
                <a:endParaRPr lang="en-US" b="0" dirty="0"/>
              </a:p>
              <a:p>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83171" y="2277225"/>
                <a:ext cx="8825659" cy="3416300"/>
              </a:xfrm>
              <a:blipFill>
                <a:blip r:embed="rId3"/>
                <a:stretch>
                  <a:fillRect l="-138" t="-107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C6143CD-2A8D-F426-105E-840C65AE7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9503" y="2277224"/>
            <a:ext cx="7296811" cy="4580776"/>
          </a:xfrm>
          <a:prstGeom prst="rect">
            <a:avLst/>
          </a:prstGeom>
        </p:spPr>
      </p:pic>
    </p:spTree>
    <p:extLst>
      <p:ext uri="{BB962C8B-B14F-4D97-AF65-F5344CB8AC3E}">
        <p14:creationId xmlns:p14="http://schemas.microsoft.com/office/powerpoint/2010/main" val="32304933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667" dirty="0"/>
                  <a:t>Test the “Pitch controller” for </a:t>
                </a:r>
                <a14:m>
                  <m:oMath xmlns:m="http://schemas.openxmlformats.org/officeDocument/2006/math">
                    <m:r>
                      <a:rPr lang="en-US" sz="2667" i="1">
                        <a:latin typeface="Cambria Math"/>
                      </a:rPr>
                      <m:t>33</m:t>
                    </m:r>
                    <m:r>
                      <a:rPr lang="en-US" sz="2667" i="1">
                        <a:latin typeface="Cambria Math"/>
                      </a:rPr>
                      <m:t>.</m:t>
                    </m:r>
                    <m:r>
                      <a:rPr lang="en-US" sz="2667" i="1">
                        <a:latin typeface="Cambria Math"/>
                      </a:rPr>
                      <m:t>5</m:t>
                    </m:r>
                    <m:r>
                      <a:rPr lang="en-US" sz="2667" i="1">
                        <a:latin typeface="Cambria Math"/>
                      </a:rPr>
                      <m:t>°</m:t>
                    </m:r>
                  </m:oMath>
                </a14:m>
                <a:endParaRPr lang="ar-EG" sz="2667"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928" b="-8046"/>
                </a:stretch>
              </a:blipFill>
            </p:spPr>
            <p:txBody>
              <a:bodyPr/>
              <a:lstStyle/>
              <a:p>
                <a:r>
                  <a:rPr lang="ar-EG">
                    <a:noFill/>
                  </a:rPr>
                  <a:t> </a:t>
                </a:r>
              </a:p>
            </p:txBody>
          </p:sp>
        </mc:Fallback>
      </mc:AlternateContent>
      <p:sp>
        <p:nvSpPr>
          <p:cNvPr id="3" name="Content Placeholder 2"/>
          <p:cNvSpPr>
            <a:spLocks noGrp="1"/>
          </p:cNvSpPr>
          <p:nvPr>
            <p:ph idx="1"/>
          </p:nvPr>
        </p:nvSpPr>
        <p:spPr>
          <a:xfrm>
            <a:off x="1683171" y="2276873"/>
            <a:ext cx="8825659" cy="3416300"/>
          </a:xfrm>
        </p:spPr>
        <p:txBody>
          <a:bodyPr/>
          <a:lstStyle/>
          <a:p>
            <a:r>
              <a:rPr lang="en-US" dirty="0"/>
              <a:t>5- h</a:t>
            </a:r>
          </a:p>
          <a:p>
            <a:endParaRPr lang="ar-EG" dirty="0"/>
          </a:p>
        </p:txBody>
      </p:sp>
      <p:pic>
        <p:nvPicPr>
          <p:cNvPr id="6" name="Picture 5">
            <a:extLst>
              <a:ext uri="{FF2B5EF4-FFF2-40B4-BE49-F238E27FC236}">
                <a16:creationId xmlns:a16="http://schemas.microsoft.com/office/drawing/2014/main" id="{DBB2DC36-406F-480B-4399-C82B78941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638" y="2372883"/>
            <a:ext cx="6138637" cy="4306464"/>
          </a:xfrm>
          <a:prstGeom prst="rect">
            <a:avLst/>
          </a:prstGeom>
        </p:spPr>
      </p:pic>
    </p:spTree>
    <p:extLst>
      <p:ext uri="{BB962C8B-B14F-4D97-AF65-F5344CB8AC3E}">
        <p14:creationId xmlns:p14="http://schemas.microsoft.com/office/powerpoint/2010/main" val="21815029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911424" y="973669"/>
                <a:ext cx="9601067" cy="706964"/>
              </a:xfrm>
            </p:spPr>
            <p:txBody>
              <a:bodyPr/>
              <a:lstStyle/>
              <a:p>
                <a:r>
                  <a:rPr lang="en-US" sz="2667" dirty="0"/>
                  <a:t>Test the “Pitch controller + Velocity controller” for 15</a:t>
                </a:r>
                <a14:m>
                  <m:oMath xmlns:m="http://schemas.openxmlformats.org/officeDocument/2006/math">
                    <m:r>
                      <a:rPr lang="en-US" sz="2667" i="1">
                        <a:latin typeface="Cambria Math"/>
                      </a:rPr>
                      <m:t>°</m:t>
                    </m:r>
                  </m:oMath>
                </a14:m>
                <a:endParaRPr lang="ar-EG" sz="2667"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911424" y="973669"/>
                <a:ext cx="9601067" cy="706964"/>
              </a:xfrm>
              <a:blipFill>
                <a:blip r:embed="rId2"/>
                <a:stretch>
                  <a:fillRect l="-1207" b="-6897"/>
                </a:stretch>
              </a:blipFill>
            </p:spPr>
            <p:txBody>
              <a:bodyPr/>
              <a:lstStyle/>
              <a:p>
                <a:r>
                  <a:rPr lang="en-US">
                    <a:noFill/>
                  </a:rPr>
                  <a:t> </a:t>
                </a:r>
              </a:p>
            </p:txBody>
          </p:sp>
        </mc:Fallback>
      </mc:AlternateContent>
      <p:sp>
        <p:nvSpPr>
          <p:cNvPr id="3" name="Content Placeholder 2"/>
          <p:cNvSpPr>
            <a:spLocks noGrp="1"/>
          </p:cNvSpPr>
          <p:nvPr>
            <p:ph idx="1"/>
          </p:nvPr>
        </p:nvSpPr>
        <p:spPr>
          <a:xfrm>
            <a:off x="1683171" y="2276873"/>
            <a:ext cx="8825659" cy="3416300"/>
          </a:xfrm>
        </p:spPr>
        <p:txBody>
          <a:bodyPr/>
          <a:lstStyle/>
          <a:p>
            <a:r>
              <a:rPr lang="en-US" dirty="0"/>
              <a:t>1- u</a:t>
            </a:r>
          </a:p>
          <a:p>
            <a:pPr marL="0" indent="0">
              <a:buNone/>
            </a:pPr>
            <a:endParaRPr lang="ar-EG"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023659" y="2372883"/>
            <a:ext cx="5901311" cy="4289557"/>
          </a:xfrm>
          <a:prstGeom prst="rect">
            <a:avLst/>
          </a:prstGeom>
          <a:noFill/>
          <a:ln>
            <a:noFill/>
          </a:ln>
        </p:spPr>
      </p:pic>
    </p:spTree>
    <p:extLst>
      <p:ext uri="{BB962C8B-B14F-4D97-AF65-F5344CB8AC3E}">
        <p14:creationId xmlns:p14="http://schemas.microsoft.com/office/powerpoint/2010/main" val="3296549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400" dirty="0"/>
                  <a:t>Test the “Pitch controller + Velocity controller” for 15</a:t>
                </a:r>
                <a14:m>
                  <m:oMath xmlns:m="http://schemas.openxmlformats.org/officeDocument/2006/math">
                    <m:r>
                      <a:rPr lang="en-US" sz="2400" i="1">
                        <a:latin typeface="Cambria Math"/>
                      </a:rPr>
                      <m:t>°</m:t>
                    </m:r>
                  </m:oMath>
                </a14:m>
                <a:endParaRPr lang="ar-EG"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742" b="-2299"/>
                </a:stretch>
              </a:blipFill>
            </p:spPr>
            <p:txBody>
              <a:bodyPr/>
              <a:lstStyle/>
              <a:p>
                <a:r>
                  <a:rPr lang="ar-EG">
                    <a:noFill/>
                  </a:rPr>
                  <a:t> </a:t>
                </a:r>
              </a:p>
            </p:txBody>
          </p:sp>
        </mc:Fallback>
      </mc:AlternateContent>
      <p:sp>
        <p:nvSpPr>
          <p:cNvPr id="3" name="Content Placeholder 2"/>
          <p:cNvSpPr>
            <a:spLocks noGrp="1"/>
          </p:cNvSpPr>
          <p:nvPr>
            <p:ph idx="1"/>
          </p:nvPr>
        </p:nvSpPr>
        <p:spPr>
          <a:xfrm>
            <a:off x="1683171" y="2276873"/>
            <a:ext cx="8825659" cy="3416300"/>
          </a:xfrm>
        </p:spPr>
        <p:txBody>
          <a:bodyPr/>
          <a:lstStyle/>
          <a:p>
            <a:r>
              <a:rPr lang="en-US" dirty="0"/>
              <a:t>2- Theta</a:t>
            </a:r>
          </a:p>
          <a:p>
            <a:pPr marL="0" indent="0">
              <a:buNone/>
            </a:pPr>
            <a:endParaRPr lang="ar-EG"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599723" y="2276872"/>
            <a:ext cx="5760640" cy="4481072"/>
          </a:xfrm>
          <a:prstGeom prst="rect">
            <a:avLst/>
          </a:prstGeom>
          <a:noFill/>
          <a:ln>
            <a:noFill/>
          </a:ln>
        </p:spPr>
      </p:pic>
    </p:spTree>
    <p:extLst>
      <p:ext uri="{BB962C8B-B14F-4D97-AF65-F5344CB8AC3E}">
        <p14:creationId xmlns:p14="http://schemas.microsoft.com/office/powerpoint/2010/main" val="2337969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400" dirty="0"/>
                  <a:t>Test the “Pitch controller + Velocity controller” for 15</a:t>
                </a:r>
                <a14:m>
                  <m:oMath xmlns:m="http://schemas.openxmlformats.org/officeDocument/2006/math">
                    <m:r>
                      <a:rPr lang="en-US" sz="2400" i="1">
                        <a:latin typeface="Cambria Math"/>
                      </a:rPr>
                      <m:t>°</m:t>
                    </m:r>
                  </m:oMath>
                </a14:m>
                <a:endParaRPr lang="ar-EG"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742" b="-2299"/>
                </a:stretch>
              </a:blipFill>
            </p:spPr>
            <p:txBody>
              <a:bodyPr/>
              <a:lstStyle/>
              <a:p>
                <a:r>
                  <a:rPr lang="ar-EG">
                    <a:noFill/>
                  </a:rPr>
                  <a:t> </a:t>
                </a:r>
              </a:p>
            </p:txBody>
          </p:sp>
        </mc:Fallback>
      </mc:AlternateContent>
      <p:sp>
        <p:nvSpPr>
          <p:cNvPr id="3" name="Content Placeholder 2"/>
          <p:cNvSpPr>
            <a:spLocks noGrp="1"/>
          </p:cNvSpPr>
          <p:nvPr>
            <p:ph idx="1"/>
          </p:nvPr>
        </p:nvSpPr>
        <p:spPr>
          <a:xfrm>
            <a:off x="1683171" y="2276873"/>
            <a:ext cx="8825659" cy="3416300"/>
          </a:xfrm>
        </p:spPr>
        <p:txBody>
          <a:bodyPr/>
          <a:lstStyle/>
          <a:p>
            <a:r>
              <a:rPr lang="en-US" dirty="0"/>
              <a:t>3- h </a:t>
            </a:r>
          </a:p>
          <a:p>
            <a:pPr marL="0" indent="0">
              <a:buNone/>
            </a:pPr>
            <a:endParaRPr lang="ar-EG"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639616" y="2372884"/>
            <a:ext cx="5828757" cy="4226281"/>
          </a:xfrm>
          <a:prstGeom prst="rect">
            <a:avLst/>
          </a:prstGeom>
          <a:noFill/>
          <a:ln>
            <a:noFill/>
          </a:ln>
        </p:spPr>
      </p:pic>
    </p:spTree>
    <p:extLst>
      <p:ext uri="{BB962C8B-B14F-4D97-AF65-F5344CB8AC3E}">
        <p14:creationId xmlns:p14="http://schemas.microsoft.com/office/powerpoint/2010/main" val="25686651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400" dirty="0"/>
                  <a:t>Test the “Pitch controller + Velocity controller” for 15</a:t>
                </a:r>
                <a14:m>
                  <m:oMath xmlns:m="http://schemas.openxmlformats.org/officeDocument/2006/math">
                    <m:r>
                      <a:rPr lang="en-US" sz="2400" i="1">
                        <a:latin typeface="Cambria Math"/>
                      </a:rPr>
                      <m:t>°</m:t>
                    </m:r>
                  </m:oMath>
                </a14:m>
                <a:endParaRPr lang="ar-EG"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742" b="-2299"/>
                </a:stretch>
              </a:blipFill>
            </p:spPr>
            <p:txBody>
              <a:bodyPr/>
              <a:lstStyle/>
              <a:p>
                <a:r>
                  <a:rPr lang="ar-EG">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83171" y="2276873"/>
                <a:ext cx="8825659" cy="3416300"/>
              </a:xfrm>
            </p:spPr>
            <p:txBody>
              <a:bodyPr/>
              <a:lstStyle/>
              <a:p>
                <a:r>
                  <a:rPr lang="en-US" dirty="0"/>
                  <a:t>4- </a:t>
                </a:r>
                <a14:m>
                  <m:oMath xmlns:m="http://schemas.openxmlformats.org/officeDocument/2006/math">
                    <m:r>
                      <a:rPr lang="en-US" b="0" i="1" smtClean="0">
                        <a:latin typeface="Cambria Math"/>
                      </a:rPr>
                      <m:t>𝛾</m:t>
                    </m:r>
                    <m:r>
                      <a:rPr lang="en-US" b="0" i="1" smtClean="0">
                        <a:latin typeface="Cambria Math"/>
                      </a:rPr>
                      <m:t> </m:t>
                    </m:r>
                  </m:oMath>
                </a14:m>
                <a:endParaRPr lang="en-US" b="0" dirty="0"/>
              </a:p>
              <a:p>
                <a:pPr marL="0" indent="0">
                  <a:buNone/>
                </a:pPr>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83171" y="2276873"/>
                <a:ext cx="8825659" cy="3416300"/>
              </a:xfrm>
              <a:blipFill>
                <a:blip r:embed="rId3"/>
                <a:stretch>
                  <a:fillRect l="-138" t="-1071"/>
                </a:stretch>
              </a:blipFill>
            </p:spPr>
            <p:txBody>
              <a:bodyPr/>
              <a:lstStyle/>
              <a:p>
                <a:r>
                  <a:rPr lang="en-US">
                    <a:noFill/>
                  </a:rPr>
                  <a:t> </a:t>
                </a:r>
              </a:p>
            </p:txBody>
          </p:sp>
        </mc:Fallback>
      </mc:AlternateContent>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3503712" y="2312016"/>
            <a:ext cx="6144683" cy="4368053"/>
          </a:xfrm>
          <a:prstGeom prst="rect">
            <a:avLst/>
          </a:prstGeom>
          <a:noFill/>
          <a:ln>
            <a:noFill/>
          </a:ln>
        </p:spPr>
      </p:pic>
    </p:spTree>
    <p:extLst>
      <p:ext uri="{BB962C8B-B14F-4D97-AF65-F5344CB8AC3E}">
        <p14:creationId xmlns:p14="http://schemas.microsoft.com/office/powerpoint/2010/main" val="5479340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400" dirty="0"/>
                  <a:t>Test the “Pitch controller + Velocity controller” for 15</a:t>
                </a:r>
                <a14:m>
                  <m:oMath xmlns:m="http://schemas.openxmlformats.org/officeDocument/2006/math">
                    <m:r>
                      <a:rPr lang="en-US" sz="2400" i="1">
                        <a:latin typeface="Cambria Math"/>
                      </a:rPr>
                      <m:t>°</m:t>
                    </m:r>
                  </m:oMath>
                </a14:m>
                <a:endParaRPr lang="ar-EG"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742" b="-2299"/>
                </a:stretch>
              </a:blipFill>
            </p:spPr>
            <p:txBody>
              <a:bodyPr/>
              <a:lstStyle/>
              <a:p>
                <a:r>
                  <a:rPr lang="ar-EG">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83171" y="2276873"/>
                <a:ext cx="8825659" cy="3416300"/>
              </a:xfrm>
            </p:spPr>
            <p:txBody>
              <a:bodyPr/>
              <a:lstStyle/>
              <a:p>
                <a:r>
                  <a:rPr lang="en-US" dirty="0"/>
                  <a:t>5-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𝐷</m:t>
                        </m:r>
                      </m:e>
                      <m:sub>
                        <m:r>
                          <a:rPr lang="en-US" b="0" i="1" smtClean="0">
                            <a:latin typeface="Cambria Math"/>
                          </a:rPr>
                          <m:t>𝑇</m:t>
                        </m:r>
                        <m:r>
                          <a:rPr lang="en-US" b="0" i="1" smtClean="0">
                            <a:latin typeface="Cambria Math"/>
                          </a:rPr>
                          <m:t>h</m:t>
                        </m:r>
                      </m:sub>
                    </m:sSub>
                  </m:oMath>
                </a14:m>
                <a:endParaRPr lang="en-US" b="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83171" y="2276873"/>
                <a:ext cx="8825659" cy="3416300"/>
              </a:xfrm>
              <a:blipFill>
                <a:blip r:embed="rId3"/>
                <a:stretch>
                  <a:fillRect l="-138" t="-1071"/>
                </a:stretch>
              </a:blipFill>
            </p:spPr>
            <p:txBody>
              <a:bodyPr/>
              <a:lstStyle/>
              <a:p>
                <a:r>
                  <a:rPr lang="en-US">
                    <a:noFill/>
                  </a:rPr>
                  <a:t> </a:t>
                </a:r>
              </a:p>
            </p:txBody>
          </p:sp>
        </mc:Fallback>
      </mc:AlternateContent>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2831637" y="2564904"/>
            <a:ext cx="6132539" cy="4118080"/>
          </a:xfrm>
          <a:prstGeom prst="rect">
            <a:avLst/>
          </a:prstGeom>
          <a:noFill/>
          <a:ln>
            <a:noFill/>
          </a:ln>
        </p:spPr>
      </p:pic>
    </p:spTree>
    <p:extLst>
      <p:ext uri="{BB962C8B-B14F-4D97-AF65-F5344CB8AC3E}">
        <p14:creationId xmlns:p14="http://schemas.microsoft.com/office/powerpoint/2010/main" val="33769021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400" dirty="0"/>
                  <a:t>Test the “Pitch controller + Velocity controller” for 15</a:t>
                </a:r>
                <a14:m>
                  <m:oMath xmlns:m="http://schemas.openxmlformats.org/officeDocument/2006/math">
                    <m:r>
                      <a:rPr lang="en-US" sz="2400" i="1">
                        <a:latin typeface="Cambria Math"/>
                      </a:rPr>
                      <m:t>°</m:t>
                    </m:r>
                  </m:oMath>
                </a14:m>
                <a:endParaRPr lang="ar-EG"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742" b="-2299"/>
                </a:stretch>
              </a:blipFill>
            </p:spPr>
            <p:txBody>
              <a:bodyPr/>
              <a:lstStyle/>
              <a:p>
                <a:r>
                  <a:rPr lang="ar-EG">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83171" y="2276873"/>
                <a:ext cx="8825659" cy="3416300"/>
              </a:xfrm>
            </p:spPr>
            <p:txBody>
              <a:bodyPr/>
              <a:lstStyle/>
              <a:p>
                <a:r>
                  <a:rPr lang="en-US" dirty="0"/>
                  <a:t>6-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𝛿</m:t>
                        </m:r>
                      </m:e>
                      <m:sub>
                        <m:r>
                          <a:rPr lang="en-US" b="0" i="1" smtClean="0">
                            <a:latin typeface="Cambria Math"/>
                          </a:rPr>
                          <m:t>𝑒𝑙𝑒𝑣𝑎𝑡𝑜𝑟</m:t>
                        </m:r>
                      </m:sub>
                    </m:sSub>
                  </m:oMath>
                </a14:m>
                <a:endParaRPr lang="en-US" b="0" dirty="0"/>
              </a:p>
              <a:p>
                <a:pPr marL="0" indent="0">
                  <a:buNone/>
                </a:pPr>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83171" y="2276873"/>
                <a:ext cx="8825659" cy="3416300"/>
              </a:xfrm>
              <a:blipFill>
                <a:blip r:embed="rId3"/>
                <a:stretch>
                  <a:fillRect l="-138" t="-1071"/>
                </a:stretch>
              </a:blipFill>
            </p:spPr>
            <p:txBody>
              <a:bodyPr/>
              <a:lstStyle/>
              <a:p>
                <a:r>
                  <a:rPr lang="en-US">
                    <a:noFill/>
                  </a:rPr>
                  <a:t> </a:t>
                </a:r>
              </a:p>
            </p:txBody>
          </p:sp>
        </mc:Fallback>
      </mc:AlternateContent>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3215681" y="2276872"/>
            <a:ext cx="6432001" cy="4318992"/>
          </a:xfrm>
          <a:prstGeom prst="rect">
            <a:avLst/>
          </a:prstGeom>
          <a:noFill/>
          <a:ln>
            <a:noFill/>
          </a:ln>
        </p:spPr>
      </p:pic>
    </p:spTree>
    <p:extLst>
      <p:ext uri="{BB962C8B-B14F-4D97-AF65-F5344CB8AC3E}">
        <p14:creationId xmlns:p14="http://schemas.microsoft.com/office/powerpoint/2010/main" val="9558329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“Altitude Hold” of 1000 </a:t>
            </a:r>
            <a:r>
              <a:rPr lang="en-US" sz="2667" dirty="0" err="1"/>
              <a:t>ft</a:t>
            </a:r>
            <a:endParaRPr lang="ar-EG" sz="2667"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83171" y="2276873"/>
                <a:ext cx="8825659" cy="3416300"/>
              </a:xfrm>
            </p:spPr>
            <p:txBody>
              <a:bodyPr/>
              <a:lstStyle/>
              <a:p>
                <a:r>
                  <a:rPr lang="en-US" dirty="0"/>
                  <a:t>1- </a:t>
                </a:r>
                <a14:m>
                  <m:oMath xmlns:m="http://schemas.openxmlformats.org/officeDocument/2006/math">
                    <m:r>
                      <a:rPr lang="en-US" b="0" i="1" smtClean="0">
                        <a:latin typeface="Cambria Math"/>
                      </a:rPr>
                      <m:t>𝜃</m:t>
                    </m:r>
                  </m:oMath>
                </a14:m>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83171" y="2276873"/>
                <a:ext cx="8825659" cy="3416300"/>
              </a:xfrm>
              <a:blipFill>
                <a:blip r:embed="rId2"/>
                <a:stretch>
                  <a:fillRect l="-138" t="-1071"/>
                </a:stretch>
              </a:blipFill>
            </p:spPr>
            <p:txBody>
              <a:bodyPr/>
              <a:lstStyle/>
              <a:p>
                <a:r>
                  <a:rPr lang="en-US">
                    <a:noFill/>
                  </a:rPr>
                  <a:t> </a:t>
                </a:r>
              </a:p>
            </p:txBody>
          </p:sp>
        </mc:Fallback>
      </mc:AlternateContent>
      <p:pic>
        <p:nvPicPr>
          <p:cNvPr id="4" name="Picture 3" descr="C:\Users\OWNER\AppData\Local\Microsoft\Windows\INetCache\Content.Word\delta_theta.emf"/>
          <p:cNvPicPr/>
          <p:nvPr/>
        </p:nvPicPr>
        <p:blipFill rotWithShape="1">
          <a:blip r:embed="rId3">
            <a:extLst>
              <a:ext uri="{28A0092B-C50C-407E-A947-70E740481C1C}">
                <a14:useLocalDpi xmlns:a14="http://schemas.microsoft.com/office/drawing/2010/main" val="0"/>
              </a:ext>
            </a:extLst>
          </a:blip>
          <a:srcRect l="5335" r="3421" b="4223"/>
          <a:stretch/>
        </p:blipFill>
        <p:spPr bwMode="auto">
          <a:xfrm>
            <a:off x="2783632" y="2372883"/>
            <a:ext cx="6624736" cy="37829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5133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“Altitude Hold” of 1000 </a:t>
            </a:r>
            <a:r>
              <a:rPr lang="en-US" sz="2667" dirty="0" err="1"/>
              <a:t>ft</a:t>
            </a:r>
            <a:endParaRPr lang="ar-EG" sz="2667" dirty="0"/>
          </a:p>
        </p:txBody>
      </p:sp>
      <p:sp>
        <p:nvSpPr>
          <p:cNvPr id="3" name="Content Placeholder 2"/>
          <p:cNvSpPr>
            <a:spLocks noGrp="1"/>
          </p:cNvSpPr>
          <p:nvPr>
            <p:ph idx="1"/>
          </p:nvPr>
        </p:nvSpPr>
        <p:spPr>
          <a:xfrm>
            <a:off x="1683171" y="2276873"/>
            <a:ext cx="8825659" cy="3416300"/>
          </a:xfrm>
        </p:spPr>
        <p:txBody>
          <a:bodyPr/>
          <a:lstStyle/>
          <a:p>
            <a:r>
              <a:rPr lang="en-US" dirty="0"/>
              <a:t>2- u</a:t>
            </a:r>
          </a:p>
          <a:p>
            <a:pPr marL="0" indent="0">
              <a:buNone/>
            </a:pPr>
            <a:endParaRPr lang="ar-EG" dirty="0"/>
          </a:p>
        </p:txBody>
      </p:sp>
      <p:pic>
        <p:nvPicPr>
          <p:cNvPr id="4" name="Picture 3" descr="C:\Users\OWNER\AppData\Local\Microsoft\Windows\INetCache\Content.Word\delta_u.emf"/>
          <p:cNvPicPr/>
          <p:nvPr/>
        </p:nvPicPr>
        <p:blipFill rotWithShape="1">
          <a:blip r:embed="rId2">
            <a:extLst>
              <a:ext uri="{28A0092B-C50C-407E-A947-70E740481C1C}">
                <a14:useLocalDpi xmlns:a14="http://schemas.microsoft.com/office/drawing/2010/main" val="0"/>
              </a:ext>
            </a:extLst>
          </a:blip>
          <a:srcRect l="5244" r="6076"/>
          <a:stretch/>
        </p:blipFill>
        <p:spPr bwMode="auto">
          <a:xfrm>
            <a:off x="2831637" y="2346232"/>
            <a:ext cx="6345899" cy="448511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8856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E7A0-EA71-4651-8C9D-098CD1E9A655}"/>
              </a:ext>
            </a:extLst>
          </p:cNvPr>
          <p:cNvSpPr>
            <a:spLocks noGrp="1"/>
          </p:cNvSpPr>
          <p:nvPr>
            <p:ph type="title"/>
          </p:nvPr>
        </p:nvSpPr>
        <p:spPr/>
        <p:txBody>
          <a:bodyPr/>
          <a:lstStyle/>
          <a:p>
            <a:r>
              <a:rPr lang="en-US" dirty="0"/>
              <a:t>Flight Mechanics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DB8A34-19FC-4875-B0DB-049B007624ED}"/>
                  </a:ext>
                </a:extLst>
              </p:cNvPr>
              <p:cNvSpPr>
                <a:spLocks noGrp="1"/>
              </p:cNvSpPr>
              <p:nvPr>
                <p:ph idx="1"/>
              </p:nvPr>
            </p:nvSpPr>
            <p:spPr>
              <a:xfrm>
                <a:off x="1154954" y="2603500"/>
                <a:ext cx="9995128" cy="3416300"/>
              </a:xfrm>
            </p:spPr>
            <p:txBody>
              <a:bodyPr/>
              <a:lstStyle/>
              <a:p>
                <a:pPr marL="0" marR="0">
                  <a:lnSpc>
                    <a:spcPct val="115000"/>
                  </a:lnSpc>
                  <a:spcBef>
                    <a:spcPts val="0"/>
                  </a:spcBef>
                  <a:spcAft>
                    <a:spcPts val="10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Now we are dealing with an aircraft which means that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𝐼</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𝑥𝑦</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𝐼</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𝑦𝑧</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0</m:t>
                    </m:r>
                    <m:r>
                      <a:rPr lang="en-US" sz="18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r>
                          <a:rPr lang="en-US" sz="1800" b="1" i="1">
                            <a:effectLst/>
                            <a:latin typeface="Cambria Math" panose="02040503050406030204" pitchFamily="18" charset="0"/>
                            <a:ea typeface="Times New Roman" panose="02020603050405020304" pitchFamily="18" charset="0"/>
                            <a:cs typeface="Arial" panose="020B0604020202020204" pitchFamily="34" charset="0"/>
                          </a:rPr>
                          <m:t>𝒔𝒚𝒎𝒎𝒆𝒕𝒓𝒚</m:t>
                        </m:r>
                        <m:r>
                          <a:rPr lang="en-US" sz="1800" b="1" i="1">
                            <a:effectLst/>
                            <a:latin typeface="Cambria Math" panose="02040503050406030204" pitchFamily="18" charset="0"/>
                            <a:ea typeface="Times New Roman" panose="02020603050405020304" pitchFamily="18" charset="0"/>
                            <a:cs typeface="Arial" panose="020B0604020202020204" pitchFamily="34" charset="0"/>
                          </a:rPr>
                          <m:t> </m:t>
                        </m:r>
                        <m:r>
                          <a:rPr lang="en-US" sz="1800" b="1" i="1">
                            <a:effectLst/>
                            <a:latin typeface="Cambria Math" panose="02040503050406030204" pitchFamily="18" charset="0"/>
                            <a:ea typeface="Times New Roman" panose="02020603050405020304" pitchFamily="18" charset="0"/>
                            <a:cs typeface="Arial" panose="020B0604020202020204" pitchFamily="34" charset="0"/>
                          </a:rPr>
                          <m:t>𝒄𝒐𝒏𝒅</m:t>
                        </m:r>
                        <m:r>
                          <a:rPr lang="en-US" sz="1800" i="1">
                            <a:effectLst/>
                            <a:latin typeface="Cambria Math" panose="02040503050406030204" pitchFamily="18" charset="0"/>
                            <a:ea typeface="Times New Roman" panose="02020603050405020304" pitchFamily="18" charset="0"/>
                            <a:cs typeface="Arial" panose="020B0604020202020204" pitchFamily="34" charset="0"/>
                          </a:rPr>
                          <m:t>.</m:t>
                        </m:r>
                      </m:e>
                    </m:d>
                  </m:oMath>
                </a14:m>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m:t>
                          </m:r>
                        </m:sub>
                      </m:sSub>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𝑥𝑧</m:t>
                          </m:r>
                        </m:sub>
                      </m:sSub>
                      <m:acc>
                        <m:accPr>
                          <m:chr m:val="̇"/>
                          <m:ctrlPr>
                            <a:rPr lang="en-US" i="1">
                              <a:latin typeface="Cambria Math" panose="02040503050406030204" pitchFamily="18" charset="0"/>
                            </a:rPr>
                          </m:ctrlPr>
                        </m:accPr>
                        <m:e>
                          <m:r>
                            <a:rPr lang="en-US" i="1">
                              <a:latin typeface="Cambria Math" panose="02040503050406030204" pitchFamily="18" charset="0"/>
                            </a:rPr>
                            <m:t>𝑟</m:t>
                          </m:r>
                        </m:e>
                      </m:acc>
                      <m:r>
                        <a:rPr lang="en-US" i="1">
                          <a:latin typeface="Cambria Math" panose="02040503050406030204" pitchFamily="18" charset="0"/>
                        </a:rPr>
                        <m:t>+</m:t>
                      </m:r>
                      <m:r>
                        <a:rPr lang="en-US" i="1">
                          <a:latin typeface="Cambria Math" panose="02040503050406030204" pitchFamily="18" charset="0"/>
                        </a:rPr>
                        <m:t>𝑞𝑟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𝑧</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𝑦</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𝑥𝑧</m:t>
                          </m:r>
                        </m:sub>
                      </m:sSub>
                      <m:r>
                        <a:rPr lang="en-US" i="1">
                          <a:latin typeface="Cambria Math" panose="02040503050406030204" pitchFamily="18" charset="0"/>
                        </a:rPr>
                        <m:t>𝑝𝑞</m:t>
                      </m:r>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r>
                        <a:rPr lang="en-US" i="1">
                          <a:latin typeface="Cambria Math" panose="02040503050406030204" pitchFamily="18" charset="0"/>
                        </a:rPr>
                        <m:t>𝑦</m:t>
                      </m:r>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a:latin typeface="Cambria Math" panose="02040503050406030204" pitchFamily="18" charset="0"/>
                        </a:rPr>
                        <m:t>+</m:t>
                      </m:r>
                      <m:r>
                        <a:rPr lang="en-US" i="1">
                          <a:latin typeface="Cambria Math" panose="02040503050406030204" pitchFamily="18" charset="0"/>
                        </a:rPr>
                        <m:t>𝑟𝑝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𝑧</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𝑥𝑧</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e>
                      </m:d>
                      <m:r>
                        <a:rPr lang="en-US" i="1">
                          <a:latin typeface="Cambria Math" panose="02040503050406030204" pitchFamily="18" charset="0"/>
                        </a:rPr>
                        <m:t> </m:t>
                      </m:r>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𝐼</m:t>
                          </m:r>
                        </m:e>
                        <m:sub>
                          <m:r>
                            <a:rPr lang="en-US" i="1">
                              <a:latin typeface="Cambria Math" panose="02040503050406030204" pitchFamily="18" charset="0"/>
                            </a:rPr>
                            <m:t>𝑥𝑧</m:t>
                          </m:r>
                        </m:sub>
                      </m:sSub>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𝑧</m:t>
                          </m:r>
                        </m:sub>
                      </m:sSub>
                      <m:acc>
                        <m:accPr>
                          <m:chr m:val="̇"/>
                          <m:ctrlPr>
                            <a:rPr lang="en-US" i="1">
                              <a:latin typeface="Cambria Math" panose="02040503050406030204" pitchFamily="18" charset="0"/>
                            </a:rPr>
                          </m:ctrlPr>
                        </m:accPr>
                        <m:e>
                          <m:r>
                            <a:rPr lang="en-US" i="1">
                              <a:latin typeface="Cambria Math" panose="02040503050406030204" pitchFamily="18" charset="0"/>
                            </a:rPr>
                            <m:t>𝑟</m:t>
                          </m:r>
                        </m:e>
                      </m:acc>
                      <m:r>
                        <a:rPr lang="en-US" i="1">
                          <a:latin typeface="Cambria Math" panose="02040503050406030204" pitchFamily="18" charset="0"/>
                        </a:rPr>
                        <m:t>+</m:t>
                      </m:r>
                      <m:r>
                        <a:rPr lang="en-US" i="1">
                          <a:latin typeface="Cambria Math" panose="02040503050406030204" pitchFamily="18" charset="0"/>
                        </a:rPr>
                        <m:t>𝑝𝑞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𝑥𝑧</m:t>
                          </m:r>
                        </m:sub>
                      </m:sSub>
                      <m:r>
                        <a:rPr lang="en-US" i="1">
                          <a:latin typeface="Cambria Math" panose="02040503050406030204" pitchFamily="18" charset="0"/>
                        </a:rPr>
                        <m:t>𝑞𝑟</m:t>
                      </m:r>
                      <m:r>
                        <a:rPr lang="en-US" i="1">
                          <a:latin typeface="Cambria Math" panose="02040503050406030204" pitchFamily="18" charset="0"/>
                        </a:rPr>
                        <m:t> </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2CDB8A34-19FC-4875-B0DB-049B007624ED}"/>
                  </a:ext>
                </a:extLst>
              </p:cNvPr>
              <p:cNvSpPr>
                <a:spLocks noGrp="1" noRot="1" noChangeAspect="1" noMove="1" noResize="1" noEditPoints="1" noAdjustHandles="1" noChangeArrowheads="1" noChangeShapeType="1" noTextEdit="1"/>
              </p:cNvSpPr>
              <p:nvPr>
                <p:ph idx="1"/>
              </p:nvPr>
            </p:nvSpPr>
            <p:spPr>
              <a:xfrm>
                <a:off x="1154954" y="2603500"/>
                <a:ext cx="9995128" cy="3416300"/>
              </a:xfrm>
              <a:blipFill>
                <a:blip r:embed="rId2"/>
                <a:stretch>
                  <a:fillRect l="-122"/>
                </a:stretch>
              </a:blipFill>
            </p:spPr>
            <p:txBody>
              <a:bodyPr/>
              <a:lstStyle/>
              <a:p>
                <a:r>
                  <a:rPr lang="en-US">
                    <a:noFill/>
                  </a:rPr>
                  <a:t> </a:t>
                </a:r>
              </a:p>
            </p:txBody>
          </p:sp>
        </mc:Fallback>
      </mc:AlternateContent>
    </p:spTree>
    <p:extLst>
      <p:ext uri="{BB962C8B-B14F-4D97-AF65-F5344CB8AC3E}">
        <p14:creationId xmlns:p14="http://schemas.microsoft.com/office/powerpoint/2010/main" val="6509721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“Altitude Hold” of 1000 </a:t>
            </a:r>
            <a:r>
              <a:rPr lang="en-US" sz="2667" dirty="0" err="1"/>
              <a:t>ft</a:t>
            </a:r>
            <a:endParaRPr lang="ar-EG" sz="2667"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83171" y="2276873"/>
                <a:ext cx="8825659" cy="3416300"/>
              </a:xfrm>
            </p:spPr>
            <p:txBody>
              <a:bodyPr/>
              <a:lstStyle/>
              <a:p>
                <a:r>
                  <a:rPr lang="en-US" dirty="0"/>
                  <a:t>3- </a:t>
                </a:r>
                <a14:m>
                  <m:oMath xmlns:m="http://schemas.openxmlformats.org/officeDocument/2006/math">
                    <m:r>
                      <a:rPr lang="en-US" b="0" i="1" smtClean="0">
                        <a:latin typeface="Cambria Math"/>
                      </a:rPr>
                      <m:t>𝛾</m:t>
                    </m:r>
                  </m:oMath>
                </a14:m>
                <a:endParaRPr lang="en-US" b="0" dirty="0"/>
              </a:p>
              <a:p>
                <a:pPr marL="0" indent="0">
                  <a:buNone/>
                </a:pPr>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83171" y="2276873"/>
                <a:ext cx="8825659" cy="3416300"/>
              </a:xfrm>
              <a:blipFill>
                <a:blip r:embed="rId2"/>
                <a:stretch>
                  <a:fillRect l="-138" t="-1071"/>
                </a:stretch>
              </a:blipFill>
            </p:spPr>
            <p:txBody>
              <a:bodyPr/>
              <a:lstStyle/>
              <a:p>
                <a:r>
                  <a:rPr lang="en-US">
                    <a:noFill/>
                  </a:rPr>
                  <a:t> </a:t>
                </a:r>
              </a:p>
            </p:txBody>
          </p:sp>
        </mc:Fallback>
      </mc:AlternateContent>
      <p:pic>
        <p:nvPicPr>
          <p:cNvPr id="4" name="Picture 3" descr="Y:\Aerospace\AeroSpace 4\Term 2\AutoPilot (Dr. Osama Saaid)\Tasks\Task 7\code\Results\AltitudeHold\delta_gamma.emf"/>
          <p:cNvPicPr/>
          <p:nvPr/>
        </p:nvPicPr>
        <p:blipFill>
          <a:blip r:embed="rId3">
            <a:extLst>
              <a:ext uri="{28A0092B-C50C-407E-A947-70E740481C1C}">
                <a14:useLocalDpi xmlns:a14="http://schemas.microsoft.com/office/drawing/2010/main" val="0"/>
              </a:ext>
            </a:extLst>
          </a:blip>
          <a:srcRect/>
          <a:stretch>
            <a:fillRect/>
          </a:stretch>
        </p:blipFill>
        <p:spPr bwMode="auto">
          <a:xfrm>
            <a:off x="3407701" y="2276872"/>
            <a:ext cx="6720747" cy="4293096"/>
          </a:xfrm>
          <a:prstGeom prst="rect">
            <a:avLst/>
          </a:prstGeom>
          <a:noFill/>
          <a:ln>
            <a:noFill/>
          </a:ln>
        </p:spPr>
      </p:pic>
    </p:spTree>
    <p:extLst>
      <p:ext uri="{BB962C8B-B14F-4D97-AF65-F5344CB8AC3E}">
        <p14:creationId xmlns:p14="http://schemas.microsoft.com/office/powerpoint/2010/main" val="41095396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“Altitude Hold” of 1000 </a:t>
            </a:r>
            <a:r>
              <a:rPr lang="en-US" sz="2667" dirty="0" err="1"/>
              <a:t>ft</a:t>
            </a:r>
            <a:endParaRPr lang="ar-EG" sz="2667" dirty="0"/>
          </a:p>
        </p:txBody>
      </p:sp>
      <p:sp>
        <p:nvSpPr>
          <p:cNvPr id="3" name="Content Placeholder 2"/>
          <p:cNvSpPr>
            <a:spLocks noGrp="1"/>
          </p:cNvSpPr>
          <p:nvPr>
            <p:ph idx="1"/>
          </p:nvPr>
        </p:nvSpPr>
        <p:spPr>
          <a:xfrm>
            <a:off x="1683171" y="2276873"/>
            <a:ext cx="8825659" cy="3416300"/>
          </a:xfrm>
        </p:spPr>
        <p:txBody>
          <a:bodyPr/>
          <a:lstStyle/>
          <a:p>
            <a:r>
              <a:rPr lang="en-US" dirty="0"/>
              <a:t>4- h</a:t>
            </a:r>
          </a:p>
          <a:p>
            <a:pPr marL="0" indent="0">
              <a:buNone/>
            </a:pPr>
            <a:endParaRPr lang="ar-EG" dirty="0"/>
          </a:p>
        </p:txBody>
      </p:sp>
      <p:pic>
        <p:nvPicPr>
          <p:cNvPr id="4" name="Picture 3" descr="Y:\Aerospace\AeroSpace 4\Term 2\AutoPilot (Dr. Osama Saaid)\Tasks\Task 7\code\Results\AltitudeHold\altitude.emf"/>
          <p:cNvPicPr/>
          <p:nvPr/>
        </p:nvPicPr>
        <p:blipFill rotWithShape="1">
          <a:blip r:embed="rId2">
            <a:extLst>
              <a:ext uri="{28A0092B-C50C-407E-A947-70E740481C1C}">
                <a14:useLocalDpi xmlns:a14="http://schemas.microsoft.com/office/drawing/2010/main" val="0"/>
              </a:ext>
            </a:extLst>
          </a:blip>
          <a:srcRect l="3334" r="4871"/>
          <a:stretch/>
        </p:blipFill>
        <p:spPr bwMode="auto">
          <a:xfrm>
            <a:off x="2543606" y="2408866"/>
            <a:ext cx="6405503" cy="42928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84022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“Altitude Hold” of 1000 </a:t>
            </a:r>
            <a:r>
              <a:rPr lang="en-US" sz="2667" dirty="0" err="1"/>
              <a:t>ft</a:t>
            </a:r>
            <a:endParaRPr lang="ar-EG" sz="2667"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83171" y="2276873"/>
                <a:ext cx="8825659" cy="3416300"/>
              </a:xfrm>
            </p:spPr>
            <p:txBody>
              <a:bodyPr/>
              <a:lstStyle/>
              <a:p>
                <a:r>
                  <a:rPr lang="en-US" dirty="0"/>
                  <a:t>5-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𝛿</m:t>
                        </m:r>
                      </m:e>
                      <m:sub>
                        <m:r>
                          <a:rPr lang="en-US" b="0" i="1" smtClean="0">
                            <a:latin typeface="Cambria Math"/>
                          </a:rPr>
                          <m:t>𝑒𝑙𝑒𝑣𝑎𝑡𝑜𝑟</m:t>
                        </m:r>
                      </m:sub>
                    </m:sSub>
                  </m:oMath>
                </a14:m>
                <a:endParaRPr lang="en-US" b="0" dirty="0"/>
              </a:p>
              <a:p>
                <a:pPr marL="0" indent="0">
                  <a:buNone/>
                </a:pPr>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83171" y="2276873"/>
                <a:ext cx="8825659" cy="3416300"/>
              </a:xfrm>
              <a:blipFill>
                <a:blip r:embed="rId2"/>
                <a:stretch>
                  <a:fillRect l="-138" t="-1071"/>
                </a:stretch>
              </a:blipFill>
            </p:spPr>
            <p:txBody>
              <a:bodyPr/>
              <a:lstStyle/>
              <a:p>
                <a:r>
                  <a:rPr lang="en-US">
                    <a:noFill/>
                  </a:rPr>
                  <a:t> </a:t>
                </a:r>
              </a:p>
            </p:txBody>
          </p:sp>
        </mc:Fallback>
      </mc:AlternateContent>
      <p:pic>
        <p:nvPicPr>
          <p:cNvPr id="4" name="Picture 3" descr="Y:\Aerospace\AeroSpace 4\Term 2\AutoPilot (Dr. Osama Saaid)\Tasks\Task 7\code\Results\AltitudeHold\delta_elevetor.emf"/>
          <p:cNvPicPr/>
          <p:nvPr/>
        </p:nvPicPr>
        <p:blipFill>
          <a:blip r:embed="rId3">
            <a:extLst>
              <a:ext uri="{28A0092B-C50C-407E-A947-70E740481C1C}">
                <a14:useLocalDpi xmlns:a14="http://schemas.microsoft.com/office/drawing/2010/main" val="0"/>
              </a:ext>
            </a:extLst>
          </a:blip>
          <a:srcRect/>
          <a:stretch>
            <a:fillRect/>
          </a:stretch>
        </p:blipFill>
        <p:spPr bwMode="auto">
          <a:xfrm>
            <a:off x="3181048" y="2276872"/>
            <a:ext cx="6735320" cy="4293096"/>
          </a:xfrm>
          <a:prstGeom prst="rect">
            <a:avLst/>
          </a:prstGeom>
          <a:noFill/>
          <a:ln>
            <a:noFill/>
          </a:ln>
        </p:spPr>
      </p:pic>
    </p:spTree>
    <p:extLst>
      <p:ext uri="{BB962C8B-B14F-4D97-AF65-F5344CB8AC3E}">
        <p14:creationId xmlns:p14="http://schemas.microsoft.com/office/powerpoint/2010/main" val="28719966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“Altitude Hold” of 1000 ft</a:t>
            </a:r>
            <a:endParaRPr lang="ar-EG" sz="2667"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83171" y="2265141"/>
                <a:ext cx="8825659" cy="3416300"/>
              </a:xfrm>
            </p:spPr>
            <p:txBody>
              <a:bodyPr/>
              <a:lstStyle/>
              <a:p>
                <a:r>
                  <a:rPr lang="en-US" dirty="0"/>
                  <a:t>6-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𝛿</m:t>
                        </m:r>
                      </m:e>
                      <m:sub>
                        <m:r>
                          <a:rPr lang="en-US" b="0" i="1" smtClean="0">
                            <a:latin typeface="Cambria Math"/>
                          </a:rPr>
                          <m:t>𝑇</m:t>
                        </m:r>
                        <m:r>
                          <a:rPr lang="en-US" b="0" i="1" smtClean="0">
                            <a:latin typeface="Cambria Math"/>
                          </a:rPr>
                          <m:t>h</m:t>
                        </m:r>
                        <m:r>
                          <a:rPr lang="en-US" b="0" i="1" smtClean="0">
                            <a:latin typeface="Cambria Math"/>
                          </a:rPr>
                          <m:t>𝑟𝑢𝑠𝑡</m:t>
                        </m:r>
                      </m:sub>
                    </m:sSub>
                  </m:oMath>
                </a14:m>
                <a:endParaRPr lang="en-US" b="0" dirty="0"/>
              </a:p>
              <a:p>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83171" y="2265141"/>
                <a:ext cx="8825659" cy="3416300"/>
              </a:xfrm>
              <a:blipFill>
                <a:blip r:embed="rId2"/>
                <a:stretch>
                  <a:fillRect l="-138" t="-1071"/>
                </a:stretch>
              </a:blipFill>
            </p:spPr>
            <p:txBody>
              <a:bodyPr/>
              <a:lstStyle/>
              <a:p>
                <a:r>
                  <a:rPr lang="en-US">
                    <a:noFill/>
                  </a:rPr>
                  <a:t> </a:t>
                </a:r>
              </a:p>
            </p:txBody>
          </p:sp>
        </mc:Fallback>
      </mc:AlternateContent>
      <p:pic>
        <p:nvPicPr>
          <p:cNvPr id="4" name="Picture 3" descr="Y:\Aerospace\AeroSpace 4\Term 2\AutoPilot (Dr. Osama Saaid)\Tasks\Task 7\code\Results\AltitudeHold\delta_thrust.emf"/>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276873"/>
            <a:ext cx="7185345" cy="4344372"/>
          </a:xfrm>
          <a:prstGeom prst="rect">
            <a:avLst/>
          </a:prstGeom>
          <a:noFill/>
          <a:ln>
            <a:noFill/>
          </a:ln>
        </p:spPr>
      </p:pic>
    </p:spTree>
    <p:extLst>
      <p:ext uri="{BB962C8B-B14F-4D97-AF65-F5344CB8AC3E}">
        <p14:creationId xmlns:p14="http://schemas.microsoft.com/office/powerpoint/2010/main" val="3884649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5" y="932723"/>
            <a:ext cx="8761413" cy="823151"/>
          </a:xfrm>
        </p:spPr>
        <p:txBody>
          <a:bodyPr/>
          <a:lstStyle/>
          <a:p>
            <a:r>
              <a:rPr lang="en-US" sz="2667" dirty="0"/>
              <a:t>Test the “Lateral controller” and compare the response with the same test on the State space model</a:t>
            </a:r>
            <a:endParaRPr lang="ar-EG" sz="2667" dirty="0"/>
          </a:p>
        </p:txBody>
      </p:sp>
      <p:sp>
        <p:nvSpPr>
          <p:cNvPr id="3" name="Content Placeholder 2"/>
          <p:cNvSpPr>
            <a:spLocks noGrp="1"/>
          </p:cNvSpPr>
          <p:nvPr>
            <p:ph idx="1"/>
          </p:nvPr>
        </p:nvSpPr>
        <p:spPr>
          <a:xfrm>
            <a:off x="1154955" y="2603501"/>
            <a:ext cx="8825659" cy="3993852"/>
          </a:xfrm>
        </p:spPr>
        <p:txBody>
          <a:bodyPr/>
          <a:lstStyle/>
          <a:p>
            <a:endParaRPr lang="en-US" b="0" dirty="0" smtClean="0"/>
          </a:p>
          <a:p>
            <a:endParaRPr lang="ar-EG"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735628" y="2252815"/>
            <a:ext cx="6124201" cy="4605020"/>
          </a:xfrm>
          <a:prstGeom prst="rect">
            <a:avLst/>
          </a:prstGeom>
          <a:noFill/>
          <a:ln>
            <a:noFill/>
          </a:ln>
        </p:spPr>
      </p:pic>
    </p:spTree>
    <p:extLst>
      <p:ext uri="{BB962C8B-B14F-4D97-AF65-F5344CB8AC3E}">
        <p14:creationId xmlns:p14="http://schemas.microsoft.com/office/powerpoint/2010/main" val="2655202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943516" y="2252982"/>
            <a:ext cx="6124201" cy="4605020"/>
          </a:xfrm>
          <a:prstGeom prst="rect">
            <a:avLst/>
          </a:prstGeom>
          <a:noFill/>
          <a:ln>
            <a:noFill/>
          </a:ln>
        </p:spPr>
      </p:pic>
    </p:spTree>
    <p:extLst>
      <p:ext uri="{BB962C8B-B14F-4D97-AF65-F5344CB8AC3E}">
        <p14:creationId xmlns:p14="http://schemas.microsoft.com/office/powerpoint/2010/main" val="8790874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3119670" y="2241802"/>
            <a:ext cx="6124201" cy="4605020"/>
          </a:xfrm>
          <a:prstGeom prst="rect">
            <a:avLst/>
          </a:prstGeom>
          <a:noFill/>
          <a:ln>
            <a:noFill/>
          </a:ln>
        </p:spPr>
      </p:pic>
    </p:spTree>
    <p:extLst>
      <p:ext uri="{BB962C8B-B14F-4D97-AF65-F5344CB8AC3E}">
        <p14:creationId xmlns:p14="http://schemas.microsoft.com/office/powerpoint/2010/main" val="41837108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3135537" y="2252982"/>
            <a:ext cx="6124201" cy="4605020"/>
          </a:xfrm>
          <a:prstGeom prst="rect">
            <a:avLst/>
          </a:prstGeom>
          <a:noFill/>
          <a:ln>
            <a:noFill/>
          </a:ln>
        </p:spPr>
      </p:pic>
    </p:spTree>
    <p:extLst>
      <p:ext uri="{BB962C8B-B14F-4D97-AF65-F5344CB8AC3E}">
        <p14:creationId xmlns:p14="http://schemas.microsoft.com/office/powerpoint/2010/main" val="12068081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927649" y="2252981"/>
            <a:ext cx="6124201" cy="4605020"/>
          </a:xfrm>
          <a:prstGeom prst="rect">
            <a:avLst/>
          </a:prstGeom>
          <a:noFill/>
          <a:ln>
            <a:noFill/>
          </a:ln>
        </p:spPr>
      </p:pic>
    </p:spTree>
    <p:extLst>
      <p:ext uri="{BB962C8B-B14F-4D97-AF65-F5344CB8AC3E}">
        <p14:creationId xmlns:p14="http://schemas.microsoft.com/office/powerpoint/2010/main" val="25436958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 Altitude Hold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927649" y="2269913"/>
            <a:ext cx="6124201" cy="4605019"/>
          </a:xfrm>
          <a:prstGeom prst="rect">
            <a:avLst/>
          </a:prstGeom>
          <a:noFill/>
          <a:ln>
            <a:noFill/>
          </a:ln>
        </p:spPr>
      </p:pic>
    </p:spTree>
    <p:extLst>
      <p:ext uri="{BB962C8B-B14F-4D97-AF65-F5344CB8AC3E}">
        <p14:creationId xmlns:p14="http://schemas.microsoft.com/office/powerpoint/2010/main" val="1117137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7EF-EF59-4E35-8669-F7CBC2EE3BEB}"/>
              </a:ext>
            </a:extLst>
          </p:cNvPr>
          <p:cNvSpPr>
            <a:spLocks noGrp="1"/>
          </p:cNvSpPr>
          <p:nvPr>
            <p:ph type="title"/>
          </p:nvPr>
        </p:nvSpPr>
        <p:spPr/>
        <p:txBody>
          <a:bodyPr/>
          <a:lstStyle/>
          <a:p>
            <a:r>
              <a:rPr lang="en-US" dirty="0"/>
              <a:t>Flight Mechanics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AFC6D-3BBF-44C8-A705-466B11410ED2}"/>
                  </a:ext>
                </a:extLst>
              </p:cNvPr>
              <p:cNvSpPr>
                <a:spLocks noGrp="1"/>
              </p:cNvSpPr>
              <p:nvPr>
                <p:ph idx="1"/>
              </p:nvPr>
            </p:nvSpPr>
            <p:spPr/>
            <p:txBody>
              <a:bodyPr/>
              <a:lstStyle/>
              <a:p>
                <a:r>
                  <a:rPr lang="en-US" sz="1800" dirty="0">
                    <a:effectLst/>
                    <a:latin typeface="Arial" panose="020B0604020202020204" pitchFamily="34" charset="0"/>
                    <a:ea typeface="Times New Roman" panose="02020603050405020304" pitchFamily="18" charset="0"/>
                    <a:cs typeface="Arial" panose="020B0604020202020204" pitchFamily="34" charset="0"/>
                  </a:rPr>
                  <a:t>earth axis to body axis transformation:</a:t>
                </a: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14:m>
                  <m:oMath xmlns:m="http://schemas.openxmlformats.org/officeDocument/2006/math">
                    <m:d>
                      <m:dPr>
                        <m:begChr m:val="["/>
                        <m:endChr m:val="]"/>
                        <m:ctrlPr>
                          <a:rPr lang="en-US" sz="1800" i="1" smtClean="0">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𝑋</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1</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𝑌</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1</m:t>
                                </m:r>
                              </m:sub>
                            </m:sSub>
                          </m:e>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𝑍</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1</m:t>
                                </m:r>
                              </m:sub>
                            </m:sSub>
                          </m:e>
                        </m:eqArr>
                      </m:e>
                    </m:d>
                    <m:r>
                      <a:rPr lang="en-US" sz="18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3"/>
                                  <m:mcJc m:val="center"/>
                                </m:mcPr>
                              </m:mc>
                            </m:mcs>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1</m:t>
                              </m:r>
                            </m:e>
                          </m:mr>
                        </m:m>
                      </m:e>
                    </m:d>
                    <m:r>
                      <a:rPr lang="en-US" sz="18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𝑋</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𝐸</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𝑌</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𝐸</m:t>
                                </m:r>
                              </m:sub>
                            </m:sSub>
                          </m:e>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𝑍</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𝐸</m:t>
                                </m:r>
                              </m:sub>
                            </m:sSub>
                          </m:e>
                        </m:eqArr>
                      </m:e>
                    </m:d>
                  </m:oMath>
                </a14:m>
                <a:r>
                  <a:rPr lang="en-US" sz="1800" dirty="0">
                    <a:effectLst/>
                    <a:latin typeface="Arial" panose="020B0604020202020204" pitchFamily="34" charset="0"/>
                    <a:ea typeface="Times New Roman" panose="02020603050405020304" pitchFamily="18" charset="0"/>
                    <a:cs typeface="Arial" panose="020B0604020202020204" pitchFamily="34" charset="0"/>
                  </a:rPr>
                  <a:t> </a:t>
                </a:r>
              </a:p>
              <a:p>
                <a:pPr marL="0" marR="0" indent="0">
                  <a:lnSpc>
                    <a:spcPct val="115000"/>
                  </a:lnSpc>
                  <a:spcBef>
                    <a:spcPts val="0"/>
                  </a:spcBef>
                  <a:spcAft>
                    <a:spcPts val="1000"/>
                  </a:spcAft>
                  <a:buNone/>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14:m>
                  <m:oMathPara xmlns:m="http://schemas.openxmlformats.org/officeDocument/2006/math">
                    <m:oMathParaPr>
                      <m:jc m:val="left"/>
                    </m:oMathParaPr>
                    <m:oMath xmlns:m="http://schemas.openxmlformats.org/officeDocument/2006/math">
                      <m:sSub>
                        <m:sSubPr>
                          <m:ctrlPr>
                            <a:rPr lang="en-US" sz="1800" b="1"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b="1" i="1">
                              <a:effectLst/>
                              <a:latin typeface="Cambria Math" panose="02040503050406030204" pitchFamily="18" charset="0"/>
                              <a:ea typeface="Times New Roman" panose="02020603050405020304" pitchFamily="18" charset="0"/>
                              <a:cs typeface="Arial" panose="020B0604020202020204" pitchFamily="34" charset="0"/>
                            </a:rPr>
                            <m:t>𝑭</m:t>
                          </m:r>
                        </m:e>
                        <m:sub>
                          <m:r>
                            <a:rPr lang="en-US" sz="1800" b="1" i="1">
                              <a:effectLst/>
                              <a:latin typeface="Cambria Math" panose="02040503050406030204" pitchFamily="18" charset="0"/>
                              <a:ea typeface="Times New Roman" panose="02020603050405020304" pitchFamily="18" charset="0"/>
                              <a:cs typeface="Arial" panose="020B0604020202020204" pitchFamily="34" charset="0"/>
                            </a:rPr>
                            <m:t>𝟏</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𝑅</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3</m:t>
                          </m:r>
                        </m:sub>
                      </m:sSub>
                      <m:d>
                        <m:d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e>
                      </m:d>
                      <m:sSub>
                        <m:sSubPr>
                          <m:ctrlPr>
                            <a:rPr lang="en-US" sz="1800" b="1"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b="1" i="1">
                              <a:effectLst/>
                              <a:latin typeface="Cambria Math" panose="02040503050406030204" pitchFamily="18" charset="0"/>
                              <a:ea typeface="Times New Roman" panose="02020603050405020304" pitchFamily="18" charset="0"/>
                              <a:cs typeface="Arial" panose="020B0604020202020204" pitchFamily="34" charset="0"/>
                            </a:rPr>
                            <m:t>𝑭</m:t>
                          </m:r>
                        </m:e>
                        <m:sub>
                          <m:r>
                            <a:rPr lang="en-US" sz="1800" b="1" i="1">
                              <a:effectLst/>
                              <a:latin typeface="Cambria Math" panose="02040503050406030204" pitchFamily="18" charset="0"/>
                              <a:ea typeface="Times New Roman" panose="02020603050405020304" pitchFamily="18" charset="0"/>
                              <a:cs typeface="Arial" panose="020B0604020202020204" pitchFamily="34" charset="0"/>
                            </a:rPr>
                            <m:t>𝑬</m:t>
                          </m:r>
                        </m:sub>
                      </m:sSub>
                    </m:oMath>
                  </m:oMathPara>
                </a14:m>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742AFC6D-3BBF-44C8-A705-466B11410ED2}"/>
                  </a:ext>
                </a:extLst>
              </p:cNvPr>
              <p:cNvSpPr>
                <a:spLocks noGrp="1" noRot="1" noChangeAspect="1" noMove="1" noResize="1" noEditPoints="1" noAdjustHandles="1" noChangeArrowheads="1" noChangeShapeType="1" noTextEdit="1"/>
              </p:cNvSpPr>
              <p:nvPr>
                <p:ph idx="1"/>
              </p:nvPr>
            </p:nvSpPr>
            <p:spPr>
              <a:blipFill>
                <a:blip r:embed="rId2"/>
                <a:stretch>
                  <a:fillRect l="-138" t="-89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31FAF8A-903D-4F99-BDBE-5858B7ED00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935" t="13553"/>
          <a:stretch/>
        </p:blipFill>
        <p:spPr bwMode="auto">
          <a:xfrm>
            <a:off x="6730489" y="2267338"/>
            <a:ext cx="4055700" cy="41214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16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 Altitude Hold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927650" y="2286847"/>
            <a:ext cx="6124199" cy="4605019"/>
          </a:xfrm>
          <a:prstGeom prst="rect">
            <a:avLst/>
          </a:prstGeom>
          <a:noFill/>
          <a:ln>
            <a:noFill/>
          </a:ln>
        </p:spPr>
      </p:pic>
    </p:spTree>
    <p:extLst>
      <p:ext uri="{BB962C8B-B14F-4D97-AF65-F5344CB8AC3E}">
        <p14:creationId xmlns:p14="http://schemas.microsoft.com/office/powerpoint/2010/main" val="26553770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 Altitude Hold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927650" y="2286848"/>
            <a:ext cx="6124199" cy="4605017"/>
          </a:xfrm>
          <a:prstGeom prst="rect">
            <a:avLst/>
          </a:prstGeom>
          <a:noFill/>
          <a:ln>
            <a:noFill/>
          </a:ln>
        </p:spPr>
      </p:pic>
    </p:spTree>
    <p:extLst>
      <p:ext uri="{BB962C8B-B14F-4D97-AF65-F5344CB8AC3E}">
        <p14:creationId xmlns:p14="http://schemas.microsoft.com/office/powerpoint/2010/main" val="8101419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 Altitude Hold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927650" y="2286848"/>
            <a:ext cx="6124197" cy="4605017"/>
          </a:xfrm>
          <a:prstGeom prst="rect">
            <a:avLst/>
          </a:prstGeom>
          <a:noFill/>
          <a:ln>
            <a:noFill/>
          </a:ln>
        </p:spPr>
      </p:pic>
    </p:spTree>
    <p:extLst>
      <p:ext uri="{BB962C8B-B14F-4D97-AF65-F5344CB8AC3E}">
        <p14:creationId xmlns:p14="http://schemas.microsoft.com/office/powerpoint/2010/main" val="2418904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 Altitude Hold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927650" y="2286848"/>
            <a:ext cx="6124197" cy="4605017"/>
          </a:xfrm>
          <a:prstGeom prst="rect">
            <a:avLst/>
          </a:prstGeom>
          <a:noFill/>
          <a:ln>
            <a:noFill/>
          </a:ln>
        </p:spPr>
      </p:pic>
    </p:spTree>
    <p:extLst>
      <p:ext uri="{BB962C8B-B14F-4D97-AF65-F5344CB8AC3E}">
        <p14:creationId xmlns:p14="http://schemas.microsoft.com/office/powerpoint/2010/main" val="17420801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 Altitude Hold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927650" y="2286847"/>
            <a:ext cx="6124197" cy="4605016"/>
          </a:xfrm>
          <a:prstGeom prst="rect">
            <a:avLst/>
          </a:prstGeom>
          <a:noFill/>
          <a:ln>
            <a:noFill/>
          </a:ln>
        </p:spPr>
      </p:pic>
    </p:spTree>
    <p:extLst>
      <p:ext uri="{BB962C8B-B14F-4D97-AF65-F5344CB8AC3E}">
        <p14:creationId xmlns:p14="http://schemas.microsoft.com/office/powerpoint/2010/main" val="39426475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 Altitude Hold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927650" y="2286847"/>
            <a:ext cx="6124196" cy="4605016"/>
          </a:xfrm>
          <a:prstGeom prst="rect">
            <a:avLst/>
          </a:prstGeom>
          <a:noFill/>
          <a:ln>
            <a:noFill/>
          </a:ln>
        </p:spPr>
      </p:pic>
    </p:spTree>
    <p:extLst>
      <p:ext uri="{BB962C8B-B14F-4D97-AF65-F5344CB8AC3E}">
        <p14:creationId xmlns:p14="http://schemas.microsoft.com/office/powerpoint/2010/main" val="9596059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Test the “Lateral controller + Altitude Hold controller” and compare the response with the same test on the State space model</a:t>
            </a:r>
            <a:endParaRPr lang="ar-EG" sz="2667"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927650" y="2276873"/>
            <a:ext cx="6124196" cy="4605015"/>
          </a:xfrm>
          <a:prstGeom prst="rect">
            <a:avLst/>
          </a:prstGeom>
          <a:noFill/>
          <a:ln>
            <a:noFill/>
          </a:ln>
        </p:spPr>
      </p:pic>
    </p:spTree>
    <p:extLst>
      <p:ext uri="{BB962C8B-B14F-4D97-AF65-F5344CB8AC3E}">
        <p14:creationId xmlns:p14="http://schemas.microsoft.com/office/powerpoint/2010/main" val="26223514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Perform a complete autonomous mission including “climb, cruise, turn, descent”</a:t>
            </a:r>
            <a:endParaRPr lang="ar-EG" sz="2667"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4955" y="2603501"/>
                <a:ext cx="8825659" cy="3993852"/>
              </a:xfrm>
            </p:spPr>
            <p:txBody>
              <a:bodyPr/>
              <a:lstStyle/>
              <a:p>
                <a:r>
                  <a:rPr lang="en-US" dirty="0" smtClean="0"/>
                  <a:t>6-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𝑑</m:t>
                    </m:r>
                    <m:r>
                      <a:rPr lang="en-US" b="0" i="1" smtClean="0">
                        <a:latin typeface="Cambria Math" panose="02040503050406030204" pitchFamily="18" charset="0"/>
                      </a:rPr>
                      <m:t>_</m:t>
                    </m:r>
                    <m:r>
                      <a:rPr lang="en-US" b="0" i="1" smtClean="0">
                        <a:latin typeface="Cambria Math" panose="02040503050406030204" pitchFamily="18" charset="0"/>
                      </a:rPr>
                      <m:t>𝑡𝑟𝑎𝑐𝑘</m:t>
                    </m:r>
                  </m:oMath>
                </a14:m>
                <a:endParaRPr lang="en-US" b="0" dirty="0" smtClean="0"/>
              </a:p>
              <a:p>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4955" y="2603501"/>
                <a:ext cx="8825659" cy="3993852"/>
              </a:xfrm>
              <a:blipFill>
                <a:blip r:embed="rId2"/>
                <a:stretch>
                  <a:fillRect l="-138" t="-763"/>
                </a:stretch>
              </a:blipFill>
            </p:spPr>
            <p:txBody>
              <a:bodyPr/>
              <a:lstStyle/>
              <a:p>
                <a:r>
                  <a:rPr lang="en-US">
                    <a:noFill/>
                  </a:rPr>
                  <a:t> </a:t>
                </a:r>
              </a:p>
            </p:txBody>
          </p:sp>
        </mc:Fallback>
      </mc:AlternateContent>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3342015" y="2204057"/>
            <a:ext cx="6155935" cy="4605020"/>
          </a:xfrm>
          <a:prstGeom prst="rect">
            <a:avLst/>
          </a:prstGeom>
          <a:noFill/>
          <a:ln>
            <a:noFill/>
          </a:ln>
        </p:spPr>
      </p:pic>
    </p:spTree>
    <p:extLst>
      <p:ext uri="{BB962C8B-B14F-4D97-AF65-F5344CB8AC3E}">
        <p14:creationId xmlns:p14="http://schemas.microsoft.com/office/powerpoint/2010/main" val="15090440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Perform a complete autonomous mission including “climb, cruise, turn, descent”</a:t>
            </a:r>
            <a:endParaRPr lang="ar-EG" sz="2667"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4955" y="2603501"/>
                <a:ext cx="8825659" cy="3993852"/>
              </a:xfrm>
            </p:spPr>
            <p:txBody>
              <a:bodyPr/>
              <a:lstStyle/>
              <a:p>
                <a:r>
                  <a:rPr lang="en-US" dirty="0" smtClean="0"/>
                  <a:t>6- </a:t>
                </a:r>
                <a14:m>
                  <m:oMath xmlns:m="http://schemas.openxmlformats.org/officeDocument/2006/math">
                    <m:r>
                      <a:rPr lang="en-US" b="0" i="1" smtClean="0">
                        <a:latin typeface="Cambria Math" panose="02040503050406030204" pitchFamily="18" charset="0"/>
                      </a:rPr>
                      <m:t>𝑔𝑟𝑜𝑢𝑝</m:t>
                    </m:r>
                  </m:oMath>
                </a14:m>
                <a:endParaRPr lang="en-US" b="0" dirty="0" smtClean="0"/>
              </a:p>
              <a:p>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4955" y="2603501"/>
                <a:ext cx="8825659" cy="3993852"/>
              </a:xfrm>
              <a:blipFill>
                <a:blip r:embed="rId2"/>
                <a:stretch>
                  <a:fillRect l="-138" t="-763"/>
                </a:stretch>
              </a:blipFill>
            </p:spPr>
            <p:txBody>
              <a:bodyPr/>
              <a:lstStyle/>
              <a:p>
                <a:r>
                  <a:rPr lang="en-US">
                    <a:noFill/>
                  </a:rPr>
                  <a:t> </a:t>
                </a:r>
              </a:p>
            </p:txBody>
          </p:sp>
        </mc:Fallback>
      </mc:AlternateContent>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3342015" y="2204056"/>
            <a:ext cx="6155935" cy="4605019"/>
          </a:xfrm>
          <a:prstGeom prst="rect">
            <a:avLst/>
          </a:prstGeom>
          <a:noFill/>
          <a:ln>
            <a:noFill/>
          </a:ln>
        </p:spPr>
      </p:pic>
    </p:spTree>
    <p:extLst>
      <p:ext uri="{BB962C8B-B14F-4D97-AF65-F5344CB8AC3E}">
        <p14:creationId xmlns:p14="http://schemas.microsoft.com/office/powerpoint/2010/main" val="36874646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Perform a complete autonomous mission including “climb, cruise, turn, descent”</a:t>
            </a:r>
            <a:endParaRPr lang="ar-EG" sz="2667"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4955" y="2603501"/>
                <a:ext cx="8825659" cy="3993852"/>
              </a:xfrm>
            </p:spPr>
            <p:txBody>
              <a:bodyPr/>
              <a:lstStyle/>
              <a:p>
                <a:r>
                  <a:rPr lang="en-US" dirty="0" smtClean="0"/>
                  <a:t>6- </a:t>
                </a:r>
                <a14:m>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_</m:t>
                    </m:r>
                    <m:r>
                      <a:rPr lang="en-US" b="0" i="1" smtClean="0">
                        <a:latin typeface="Cambria Math" panose="02040503050406030204" pitchFamily="18" charset="0"/>
                      </a:rPr>
                      <m:t>𝑡𝑟𝑎𝑐𝑘</m:t>
                    </m:r>
                  </m:oMath>
                </a14:m>
                <a:endParaRPr lang="en-US" b="0" dirty="0" smtClean="0"/>
              </a:p>
              <a:p>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4955" y="2603501"/>
                <a:ext cx="8825659" cy="3993852"/>
              </a:xfrm>
              <a:blipFill>
                <a:blip r:embed="rId2"/>
                <a:stretch>
                  <a:fillRect l="-138" t="-763"/>
                </a:stretch>
              </a:blipFill>
            </p:spPr>
            <p:txBody>
              <a:bodyPr/>
              <a:lstStyle/>
              <a:p>
                <a:r>
                  <a:rPr lang="en-US">
                    <a:noFill/>
                  </a:rPr>
                  <a:t> </a:t>
                </a:r>
              </a:p>
            </p:txBody>
          </p:sp>
        </mc:Fallback>
      </mc:AlternateContent>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3342015" y="2204056"/>
            <a:ext cx="6155935" cy="4605019"/>
          </a:xfrm>
          <a:prstGeom prst="rect">
            <a:avLst/>
          </a:prstGeom>
          <a:noFill/>
          <a:ln>
            <a:noFill/>
          </a:ln>
        </p:spPr>
      </p:pic>
    </p:spTree>
    <p:extLst>
      <p:ext uri="{BB962C8B-B14F-4D97-AF65-F5344CB8AC3E}">
        <p14:creationId xmlns:p14="http://schemas.microsoft.com/office/powerpoint/2010/main" val="1106411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7EF-EF59-4E35-8669-F7CBC2EE3BEB}"/>
              </a:ext>
            </a:extLst>
          </p:cNvPr>
          <p:cNvSpPr>
            <a:spLocks noGrp="1"/>
          </p:cNvSpPr>
          <p:nvPr>
            <p:ph type="title"/>
          </p:nvPr>
        </p:nvSpPr>
        <p:spPr/>
        <p:txBody>
          <a:bodyPr/>
          <a:lstStyle/>
          <a:p>
            <a:r>
              <a:rPr lang="en-US" dirty="0"/>
              <a:t>Flight Mechanics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AFC6D-3BBF-44C8-A705-466B11410ED2}"/>
                  </a:ext>
                </a:extLst>
              </p:cNvPr>
              <p:cNvSpPr>
                <a:spLocks noGrp="1"/>
              </p:cNvSpPr>
              <p:nvPr>
                <p:ph idx="1"/>
              </p:nvPr>
            </p:nvSpPr>
            <p:spPr/>
            <p:txBody>
              <a:bodyPr/>
              <a:lstStyle/>
              <a:p>
                <a:r>
                  <a:rPr lang="en-US" sz="1800" dirty="0">
                    <a:effectLst/>
                    <a:latin typeface="Arial" panose="020B0604020202020204" pitchFamily="34" charset="0"/>
                    <a:ea typeface="Times New Roman" panose="02020603050405020304" pitchFamily="18" charset="0"/>
                    <a:cs typeface="Arial" panose="020B0604020202020204" pitchFamily="34" charset="0"/>
                  </a:rPr>
                  <a:t>earth axis to body axis transformation: </a:t>
                </a:r>
              </a:p>
              <a:p>
                <a:pPr marL="0" indent="0">
                  <a:buNone/>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left"/>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e>
                          </m:eqAr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𝑐𝑜𝑠</m:t>
                                </m:r>
                                <m:r>
                                  <a:rPr lang="en-US" i="1">
                                    <a:latin typeface="Cambria Math" panose="02040503050406030204" pitchFamily="18" charset="0"/>
                                  </a:rPr>
                                  <m:t>𝜃</m:t>
                                </m:r>
                              </m:e>
                              <m:e>
                                <m:r>
                                  <a:rPr lang="en-US" i="1">
                                    <a:latin typeface="Cambria Math" panose="02040503050406030204" pitchFamily="18" charset="0"/>
                                  </a:rPr>
                                  <m:t>0</m:t>
                                </m:r>
                              </m:e>
                              <m:e>
                                <m:r>
                                  <a:rPr lang="en-US" i="1">
                                    <a:latin typeface="Cambria Math" panose="02040503050406030204" pitchFamily="18" charset="0"/>
                                  </a:rPr>
                                  <m:t>−</m:t>
                                </m:r>
                                <m:r>
                                  <a:rPr lang="en-US" i="1">
                                    <a:latin typeface="Cambria Math" panose="02040503050406030204" pitchFamily="18" charset="0"/>
                                  </a:rPr>
                                  <m:t>𝑠𝑖𝑛</m:t>
                                </m:r>
                                <m:r>
                                  <a:rPr lang="en-US" i="1">
                                    <a:latin typeface="Cambria Math" panose="02040503050406030204" pitchFamily="18" charset="0"/>
                                  </a:rPr>
                                  <m:t>𝜃</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𝑠𝑖𝑛</m:t>
                                </m:r>
                                <m:r>
                                  <a:rPr lang="en-US" i="1">
                                    <a:latin typeface="Cambria Math" panose="02040503050406030204" pitchFamily="18" charset="0"/>
                                  </a:rPr>
                                  <m:t>𝜃</m:t>
                                </m:r>
                              </m:e>
                              <m:e>
                                <m:r>
                                  <a:rPr lang="en-US" i="1">
                                    <a:latin typeface="Cambria Math" panose="02040503050406030204" pitchFamily="18" charset="0"/>
                                  </a:rPr>
                                  <m:t>0</m:t>
                                </m:r>
                              </m:e>
                              <m:e>
                                <m:r>
                                  <a:rPr lang="en-US" i="1">
                                    <a:latin typeface="Cambria Math" panose="02040503050406030204" pitchFamily="18" charset="0"/>
                                  </a:rPr>
                                  <m:t>𝑐𝑜𝑠</m:t>
                                </m:r>
                                <m:r>
                                  <a:rPr lang="en-US" i="1">
                                    <a:latin typeface="Cambria Math" panose="02040503050406030204" pitchFamily="18" charset="0"/>
                                  </a:rPr>
                                  <m:t>𝜃</m:t>
                                </m:r>
                              </m:e>
                            </m:mr>
                          </m:m>
                        </m:e>
                      </m:d>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1</m:t>
                                  </m:r>
                                </m:sub>
                              </m:sSub>
                            </m:e>
                          </m:eqArr>
                        </m:e>
                      </m:d>
                    </m:oMath>
                  </m:oMathPara>
                </a14:m>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𝜃</m:t>
                          </m:r>
                        </m:e>
                      </m:d>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𝟏</m:t>
                          </m:r>
                        </m:sub>
                      </m:sSub>
                      <m:r>
                        <a:rPr lang="en-US" b="1"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𝜃</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𝜓</m:t>
                          </m:r>
                        </m:e>
                      </m:d>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𝑬</m:t>
                          </m:r>
                        </m:sub>
                      </m:sSub>
                    </m:oMath>
                  </m:oMathPara>
                </a14:m>
                <a:endParaRPr lang="en-US" dirty="0"/>
              </a:p>
              <a:p>
                <a:pPr marL="0" indent="0">
                  <a:buNone/>
                </a:pPr>
                <a:r>
                  <a:rPr lang="en-US" b="1" dirty="0"/>
                  <a:t> </a:t>
                </a: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42AFC6D-3BBF-44C8-A705-466B11410ED2}"/>
                  </a:ext>
                </a:extLst>
              </p:cNvPr>
              <p:cNvSpPr>
                <a:spLocks noGrp="1" noRot="1" noChangeAspect="1" noMove="1" noResize="1" noEditPoints="1" noAdjustHandles="1" noChangeArrowheads="1" noChangeShapeType="1" noTextEdit="1"/>
              </p:cNvSpPr>
              <p:nvPr>
                <p:ph idx="1"/>
              </p:nvPr>
            </p:nvSpPr>
            <p:spPr>
              <a:blipFill>
                <a:blip r:embed="rId2"/>
                <a:stretch>
                  <a:fillRect l="-138" t="-89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1F238A4-3292-4859-8290-4A4B481418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33646" y="2372074"/>
            <a:ext cx="4032664" cy="3945359"/>
          </a:xfrm>
          <a:prstGeom prst="rect">
            <a:avLst/>
          </a:prstGeom>
          <a:noFill/>
          <a:ln>
            <a:noFill/>
          </a:ln>
        </p:spPr>
      </p:pic>
    </p:spTree>
    <p:extLst>
      <p:ext uri="{BB962C8B-B14F-4D97-AF65-F5344CB8AC3E}">
        <p14:creationId xmlns:p14="http://schemas.microsoft.com/office/powerpoint/2010/main" val="1773580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Perform a complete autonomous mission including “climb, cruise, turn, descent”</a:t>
            </a:r>
            <a:endParaRPr lang="ar-EG" sz="2667"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4955" y="2603501"/>
                <a:ext cx="8825659" cy="3993852"/>
              </a:xfrm>
            </p:spPr>
            <p:txBody>
              <a:bodyPr/>
              <a:lstStyle/>
              <a:p>
                <a:r>
                  <a:rPr lang="en-US" dirty="0" smtClean="0"/>
                  <a:t>6- </a:t>
                </a:r>
                <a14:m>
                  <m:oMath xmlns:m="http://schemas.openxmlformats.org/officeDocument/2006/math">
                    <m:r>
                      <a:rPr lang="en-US" b="0" i="1" smtClean="0">
                        <a:latin typeface="Cambria Math" panose="02040503050406030204" pitchFamily="18" charset="0"/>
                      </a:rPr>
                      <m:t>𝑥𝑧</m:t>
                    </m:r>
                    <m:r>
                      <a:rPr lang="en-US" b="0" i="1" smtClean="0">
                        <a:latin typeface="Cambria Math" panose="02040503050406030204" pitchFamily="18" charset="0"/>
                      </a:rPr>
                      <m:t>_</m:t>
                    </m:r>
                    <m:r>
                      <a:rPr lang="en-US" b="0" i="1" smtClean="0">
                        <a:latin typeface="Cambria Math" panose="02040503050406030204" pitchFamily="18" charset="0"/>
                      </a:rPr>
                      <m:t>𝑡𝑟𝑎𝑐𝑘</m:t>
                    </m:r>
                  </m:oMath>
                </a14:m>
                <a:endParaRPr lang="en-US" b="0" dirty="0" smtClean="0"/>
              </a:p>
              <a:p>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4955" y="2603501"/>
                <a:ext cx="8825659" cy="3993852"/>
              </a:xfrm>
              <a:blipFill>
                <a:blip r:embed="rId2"/>
                <a:stretch>
                  <a:fillRect l="-138" t="-763"/>
                </a:stretch>
              </a:blipFill>
            </p:spPr>
            <p:txBody>
              <a:bodyPr/>
              <a:lstStyle/>
              <a:p>
                <a:r>
                  <a:rPr lang="en-US">
                    <a:noFill/>
                  </a:rPr>
                  <a:t> </a:t>
                </a:r>
              </a:p>
            </p:txBody>
          </p:sp>
        </mc:Fallback>
      </mc:AlternateContent>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3342015" y="2204056"/>
            <a:ext cx="6155935" cy="4605019"/>
          </a:xfrm>
          <a:prstGeom prst="rect">
            <a:avLst/>
          </a:prstGeom>
          <a:noFill/>
          <a:ln>
            <a:noFill/>
          </a:ln>
        </p:spPr>
      </p:pic>
    </p:spTree>
    <p:extLst>
      <p:ext uri="{BB962C8B-B14F-4D97-AF65-F5344CB8AC3E}">
        <p14:creationId xmlns:p14="http://schemas.microsoft.com/office/powerpoint/2010/main" val="2876095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dirty="0"/>
              <a:t>Perform a complete autonomous mission including “climb, cruise, turn, descent”</a:t>
            </a:r>
            <a:endParaRPr lang="ar-EG" sz="2667"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4955" y="2603501"/>
                <a:ext cx="8825659" cy="3993852"/>
              </a:xfrm>
            </p:spPr>
            <p:txBody>
              <a:bodyPr/>
              <a:lstStyle/>
              <a:p>
                <a:r>
                  <a:rPr lang="en-US" dirty="0" smtClean="0"/>
                  <a:t>6- </a:t>
                </a:r>
                <a14:m>
                  <m:oMath xmlns:m="http://schemas.openxmlformats.org/officeDocument/2006/math">
                    <m:r>
                      <a:rPr lang="en-US" b="0" i="1" smtClean="0">
                        <a:latin typeface="Cambria Math" panose="02040503050406030204" pitchFamily="18" charset="0"/>
                      </a:rPr>
                      <m:t>𝑦𝑧</m:t>
                    </m:r>
                    <m:r>
                      <a:rPr lang="en-US" b="0" i="1" smtClean="0">
                        <a:latin typeface="Cambria Math" panose="02040503050406030204" pitchFamily="18" charset="0"/>
                      </a:rPr>
                      <m:t>_</m:t>
                    </m:r>
                    <m:r>
                      <a:rPr lang="en-US" b="0" i="1" smtClean="0">
                        <a:latin typeface="Cambria Math" panose="02040503050406030204" pitchFamily="18" charset="0"/>
                      </a:rPr>
                      <m:t>𝑡𝑟𝑎𝑐𝑘</m:t>
                    </m:r>
                  </m:oMath>
                </a14:m>
                <a:endParaRPr lang="en-US" b="0" dirty="0" smtClean="0"/>
              </a:p>
              <a:p>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4955" y="2603501"/>
                <a:ext cx="8825659" cy="3993852"/>
              </a:xfrm>
              <a:blipFill>
                <a:blip r:embed="rId2"/>
                <a:stretch>
                  <a:fillRect l="-138" t="-763"/>
                </a:stretch>
              </a:blipFill>
            </p:spPr>
            <p:txBody>
              <a:bodyPr/>
              <a:lstStyle/>
              <a:p>
                <a:r>
                  <a:rPr lang="en-US">
                    <a:noFill/>
                  </a:rPr>
                  <a:t> </a:t>
                </a:r>
              </a:p>
            </p:txBody>
          </p:sp>
        </mc:Fallback>
      </mc:AlternateContent>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3342015" y="2204056"/>
            <a:ext cx="6155935" cy="4605019"/>
          </a:xfrm>
          <a:prstGeom prst="rect">
            <a:avLst/>
          </a:prstGeom>
          <a:noFill/>
          <a:ln>
            <a:noFill/>
          </a:ln>
        </p:spPr>
      </p:pic>
    </p:spTree>
    <p:extLst>
      <p:ext uri="{BB962C8B-B14F-4D97-AF65-F5344CB8AC3E}">
        <p14:creationId xmlns:p14="http://schemas.microsoft.com/office/powerpoint/2010/main" val="27548378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525C8A-D9EE-4A4E-A120-5F919CE77E86}"/>
              </a:ext>
            </a:extLst>
          </p:cNvPr>
          <p:cNvSpPr>
            <a:spLocks noGrp="1"/>
          </p:cNvSpPr>
          <p:nvPr>
            <p:ph type="body" sz="quarter" idx="10"/>
          </p:nvPr>
        </p:nvSpPr>
        <p:spPr>
          <a:xfrm>
            <a:off x="4523051" y="2709056"/>
            <a:ext cx="3145899" cy="1844283"/>
          </a:xfrm>
        </p:spPr>
        <p:txBody>
          <a:bodyPr>
            <a:normAutofit/>
          </a:bodyPr>
          <a:lstStyle/>
          <a:p>
            <a:r>
              <a:rPr lang="en-GB" dirty="0"/>
              <a:t>Thanks</a:t>
            </a:r>
            <a:endParaRPr lang="en-US" dirty="0"/>
          </a:p>
        </p:txBody>
      </p:sp>
    </p:spTree>
    <p:extLst>
      <p:ext uri="{BB962C8B-B14F-4D97-AF65-F5344CB8AC3E}">
        <p14:creationId xmlns:p14="http://schemas.microsoft.com/office/powerpoint/2010/main" val="1089788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7EF-EF59-4E35-8669-F7CBC2EE3BEB}"/>
              </a:ext>
            </a:extLst>
          </p:cNvPr>
          <p:cNvSpPr>
            <a:spLocks noGrp="1"/>
          </p:cNvSpPr>
          <p:nvPr>
            <p:ph type="title"/>
          </p:nvPr>
        </p:nvSpPr>
        <p:spPr/>
        <p:txBody>
          <a:bodyPr/>
          <a:lstStyle/>
          <a:p>
            <a:r>
              <a:rPr lang="en-US" dirty="0"/>
              <a:t>Flight Mechanics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AFC6D-3BBF-44C8-A705-466B11410ED2}"/>
                  </a:ext>
                </a:extLst>
              </p:cNvPr>
              <p:cNvSpPr>
                <a:spLocks noGrp="1"/>
              </p:cNvSpPr>
              <p:nvPr>
                <p:ph idx="1"/>
              </p:nvPr>
            </p:nvSpPr>
            <p:spPr/>
            <p:txBody>
              <a:bodyPr/>
              <a:lstStyle/>
              <a:p>
                <a:r>
                  <a:rPr lang="en-US" sz="1800" dirty="0">
                    <a:effectLst/>
                    <a:latin typeface="Arial" panose="020B0604020202020204" pitchFamily="34" charset="0"/>
                    <a:ea typeface="Times New Roman" panose="02020603050405020304" pitchFamily="18" charset="0"/>
                    <a:cs typeface="Arial" panose="020B0604020202020204" pitchFamily="34" charset="0"/>
                  </a:rPr>
                  <a:t>earth axis to body axis transformation: </a:t>
                </a:r>
              </a:p>
              <a:p>
                <a:pPr marL="0" indent="0">
                  <a:buNone/>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left"/>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𝐵</m:t>
                                  </m:r>
                                </m:sub>
                              </m:sSub>
                            </m:e>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𝐵</m:t>
                                  </m:r>
                                </m:sub>
                              </m:sSub>
                            </m:e>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𝐵</m:t>
                                  </m:r>
                                </m:sub>
                              </m:sSub>
                            </m:e>
                          </m:eqArr>
                        </m:e>
                      </m:d>
                      <m:r>
                        <a:rPr lang="en-US" i="1">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𝑐𝑜𝑠</m:t>
                                </m:r>
                                <m:r>
                                  <a:rPr lang="en-US" i="1">
                                    <a:latin typeface="Cambria Math" panose="02040503050406030204" pitchFamily="18" charset="0"/>
                                  </a:rPr>
                                  <m:t>𝜙</m:t>
                                </m:r>
                              </m:e>
                              <m:e>
                                <m:r>
                                  <a:rPr lang="en-US" i="1">
                                    <a:latin typeface="Cambria Math" panose="02040503050406030204" pitchFamily="18" charset="0"/>
                                  </a:rPr>
                                  <m:t>𝑠𝑖𝑛</m:t>
                                </m:r>
                                <m:r>
                                  <a:rPr lang="en-US" i="1">
                                    <a:latin typeface="Cambria Math" panose="02040503050406030204" pitchFamily="18" charset="0"/>
                                  </a:rPr>
                                  <m:t>𝜙</m:t>
                                </m:r>
                              </m:e>
                            </m:mr>
                            <m:mr>
                              <m:e>
                                <m:r>
                                  <a:rPr lang="en-US" i="1">
                                    <a:latin typeface="Cambria Math" panose="02040503050406030204" pitchFamily="18" charset="0"/>
                                  </a:rPr>
                                  <m:t>0</m:t>
                                </m:r>
                              </m:e>
                              <m:e>
                                <m:r>
                                  <a:rPr lang="en-US" i="1">
                                    <a:latin typeface="Cambria Math" panose="02040503050406030204" pitchFamily="18" charset="0"/>
                                  </a:rPr>
                                  <m:t>−</m:t>
                                </m:r>
                                <m:r>
                                  <a:rPr lang="en-US" i="1">
                                    <a:latin typeface="Cambria Math" panose="02040503050406030204" pitchFamily="18" charset="0"/>
                                  </a:rPr>
                                  <m:t>𝑠𝑖𝑛</m:t>
                                </m:r>
                                <m:r>
                                  <a:rPr lang="en-US" i="1">
                                    <a:latin typeface="Cambria Math" panose="02040503050406030204" pitchFamily="18" charset="0"/>
                                  </a:rPr>
                                  <m:t>𝜙</m:t>
                                </m:r>
                              </m:e>
                              <m:e>
                                <m:r>
                                  <a:rPr lang="en-US" i="1">
                                    <a:latin typeface="Cambria Math" panose="02040503050406030204" pitchFamily="18" charset="0"/>
                                  </a:rPr>
                                  <m:t>𝑐𝑜𝑠</m:t>
                                </m:r>
                                <m:r>
                                  <a:rPr lang="en-US" i="1">
                                    <a:latin typeface="Cambria Math" panose="02040503050406030204" pitchFamily="18" charset="0"/>
                                  </a:rPr>
                                  <m:t>𝜙</m:t>
                                </m:r>
                              </m:e>
                            </m:mr>
                          </m:m>
                        </m:e>
                      </m:d>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e>
                          </m:eqArr>
                        </m:e>
                      </m:d>
                    </m:oMath>
                  </m:oMathPara>
                </a14:m>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𝑩</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𝜙</m:t>
                          </m:r>
                        </m:e>
                      </m:d>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𝟐</m:t>
                          </m:r>
                        </m:sub>
                      </m:sSub>
                      <m:r>
                        <a:rPr lang="en-US" b="1"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𝜙</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𝜃</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𝜓</m:t>
                          </m:r>
                        </m:e>
                      </m:d>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𝑬</m:t>
                          </m:r>
                        </m:sub>
                      </m:sSub>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42AFC6D-3BBF-44C8-A705-466B11410ED2}"/>
                  </a:ext>
                </a:extLst>
              </p:cNvPr>
              <p:cNvSpPr>
                <a:spLocks noGrp="1" noRot="1" noChangeAspect="1" noMove="1" noResize="1" noEditPoints="1" noAdjustHandles="1" noChangeArrowheads="1" noChangeShapeType="1" noTextEdit="1"/>
              </p:cNvSpPr>
              <p:nvPr>
                <p:ph idx="1"/>
              </p:nvPr>
            </p:nvSpPr>
            <p:spPr>
              <a:blipFill>
                <a:blip r:embed="rId2"/>
                <a:stretch>
                  <a:fillRect l="-138" t="-89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6CDEA19-1749-477C-8189-FD4CF79994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0303" y="2475864"/>
            <a:ext cx="4240063" cy="4095453"/>
          </a:xfrm>
          <a:prstGeom prst="rect">
            <a:avLst/>
          </a:prstGeom>
          <a:noFill/>
          <a:ln>
            <a:noFill/>
          </a:ln>
        </p:spPr>
      </p:pic>
    </p:spTree>
    <p:extLst>
      <p:ext uri="{BB962C8B-B14F-4D97-AF65-F5344CB8AC3E}">
        <p14:creationId xmlns:p14="http://schemas.microsoft.com/office/powerpoint/2010/main" val="2024582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6733E-8608-4D33-BAE7-13DBBF4623BD}"/>
              </a:ext>
            </a:extLst>
          </p:cNvPr>
          <p:cNvSpPr>
            <a:spLocks noGrp="1"/>
          </p:cNvSpPr>
          <p:nvPr>
            <p:ph type="title"/>
          </p:nvPr>
        </p:nvSpPr>
        <p:spPr/>
        <p:txBody>
          <a:bodyPr/>
          <a:lstStyle/>
          <a:p>
            <a:r>
              <a:rPr lang="en-US" sz="3600" b="0" i="0" kern="1200" dirty="0">
                <a:solidFill>
                  <a:srgbClr val="EBEBEB"/>
                </a:solidFill>
                <a:effectLst/>
                <a:latin typeface="Century Gothic" panose="020B0502020202020204" pitchFamily="34" charset="0"/>
                <a:ea typeface="+mj-ea"/>
                <a:cs typeface="+mj-cs"/>
              </a:rPr>
              <a:t>Flight Mechanics review</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7E849A-B94C-4714-AFFA-06E44C5763C8}"/>
                  </a:ext>
                </a:extLst>
              </p:cNvPr>
              <p:cNvSpPr>
                <a:spLocks noGrp="1"/>
              </p:cNvSpPr>
              <p:nvPr>
                <p:ph idx="1"/>
              </p:nvPr>
            </p:nvSpPr>
            <p:spPr>
              <a:xfrm>
                <a:off x="977673" y="2556847"/>
                <a:ext cx="8825659" cy="3416300"/>
              </a:xfrm>
            </p:spPr>
            <p:txBody>
              <a:bodyPr/>
              <a:lstStyle/>
              <a:p>
                <a:pPr marL="0" marR="0" algn="ctr">
                  <a:lnSpc>
                    <a:spcPct val="115000"/>
                  </a:lnSpc>
                  <a:spcBef>
                    <a:spcPts val="0"/>
                  </a:spcBef>
                  <a:spcAft>
                    <a:spcPts val="10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Let’s apply the above transformation on the gravitational force of the airplane as following:</a:t>
                </a:r>
              </a:p>
              <a:p>
                <a:pPr marL="0" marR="0" indent="0" algn="ctr">
                  <a:lnSpc>
                    <a:spcPct val="115000"/>
                  </a:lnSpc>
                  <a:spcBef>
                    <a:spcPts val="0"/>
                  </a:spcBef>
                  <a:spcAft>
                    <a:spcPts val="1000"/>
                  </a:spcAft>
                  <a:buNone/>
                </a:pPr>
                <a:endParaRPr lang="en-US" sz="2000" dirty="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Arial" panose="020B0604020202020204" pitchFamily="34" charset="0"/>
                            </a:rPr>
                          </m:ctrlPr>
                        </m:sSubPr>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effectLst/>
                                  <a:latin typeface="Cambria Math" panose="02040503050406030204" pitchFamily="18" charset="0"/>
                                  <a:ea typeface="Times New Roman" panose="02020603050405020304" pitchFamily="18" charset="0"/>
                                  <a:cs typeface="Arial" panose="020B0604020202020204" pitchFamily="34" charset="0"/>
                                </a:rPr>
                                <m:t>𝐹</m:t>
                              </m:r>
                            </m:e>
                          </m:acc>
                        </m:e>
                        <m: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𝐺𝑟𝑎𝑣𝑖𝑡𝑦</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𝐵</m:t>
                              </m:r>
                            </m:sub>
                          </m:sSub>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3"/>
                                    <m:mcJc m:val="center"/>
                                  </m:mcPr>
                                </m:mc>
                              </m:mcs>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a:effectLst/>
                                    <a:latin typeface="Cambria Math" panose="02040503050406030204" pitchFamily="18" charset="0"/>
                                    <a:ea typeface="Times New Roman" panose="02020603050405020304" pitchFamily="18" charset="0"/>
                                    <a:cs typeface="Arial" panose="020B0604020202020204" pitchFamily="34" charset="0"/>
                                  </a:rPr>
                                  <m:t>1</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mr>
                          </m:m>
                        </m:e>
                      </m:d>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3"/>
                                    <m:mcJc m:val="center"/>
                                  </m:mcPr>
                                </m:mc>
                              </m:mcs>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1</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e>
                            </m:mr>
                          </m:m>
                        </m:e>
                      </m:d>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3"/>
                                    <m:mcJc m:val="center"/>
                                  </m:mcPr>
                                </m:mc>
                              </m:mcs>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1</m:t>
                                </m:r>
                              </m:e>
                            </m:mr>
                          </m:m>
                        </m:e>
                      </m:d>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𝑚𝑔</m:t>
                                  </m:r>
                                </m:e>
                              </m:eqArr>
                            </m:e>
                          </m:d>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𝐸</m:t>
                          </m:r>
                        </m:sub>
                      </m:sSub>
                    </m:oMath>
                  </m:oMathPara>
                </a14:m>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Arial" panose="020B0604020202020204" pitchFamily="34" charset="0"/>
                            </a:rPr>
                          </m:ctrlPr>
                        </m:sSubPr>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effectLst/>
                                  <a:latin typeface="Cambria Math" panose="02040503050406030204" pitchFamily="18" charset="0"/>
                                  <a:ea typeface="Times New Roman" panose="02020603050405020304" pitchFamily="18" charset="0"/>
                                  <a:cs typeface="Arial" panose="020B0604020202020204" pitchFamily="34" charset="0"/>
                                </a:rPr>
                                <m:t>𝐹</m:t>
                              </m:r>
                            </m:e>
                          </m:acc>
                        </m:e>
                        <m: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𝐺𝑟𝑎𝑣𝑖𝑡𝑦</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𝐵</m:t>
                              </m:r>
                            </m:sub>
                          </m:sSub>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𝑚𝑔𝑠𝑖𝑛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𝑚𝑔𝑠𝑖𝑛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𝑚𝑔𝑠𝑖𝑛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eqArr>
                            </m:e>
                          </m:d>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𝐵</m:t>
                          </m:r>
                        </m:sub>
                      </m:sSub>
                    </m:oMath>
                  </m:oMathPara>
                </a14:m>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877E849A-B94C-4714-AFFA-06E44C5763C8}"/>
                  </a:ext>
                </a:extLst>
              </p:cNvPr>
              <p:cNvSpPr>
                <a:spLocks noGrp="1" noRot="1" noChangeAspect="1" noMove="1" noResize="1" noEditPoints="1" noAdjustHandles="1" noChangeArrowheads="1" noChangeShapeType="1" noTextEdit="1"/>
              </p:cNvSpPr>
              <p:nvPr>
                <p:ph idx="1"/>
              </p:nvPr>
            </p:nvSpPr>
            <p:spPr>
              <a:xfrm>
                <a:off x="977673" y="2556847"/>
                <a:ext cx="8825659" cy="3416300"/>
              </a:xfrm>
              <a:blipFill>
                <a:blip r:embed="rId2"/>
                <a:stretch>
                  <a:fillRect t="-35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E0F6117-0D32-4B7E-A24D-CBFBA73070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0811"/>
          <a:stretch/>
        </p:blipFill>
        <p:spPr bwMode="auto">
          <a:xfrm>
            <a:off x="9055515" y="3000077"/>
            <a:ext cx="2903220" cy="25298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2175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463E8-70F2-4C8E-B756-1F00E7CD7821}"/>
              </a:ext>
            </a:extLst>
          </p:cNvPr>
          <p:cNvSpPr>
            <a:spLocks noGrp="1"/>
          </p:cNvSpPr>
          <p:nvPr>
            <p:ph type="title"/>
          </p:nvPr>
        </p:nvSpPr>
        <p:spPr/>
        <p:txBody>
          <a:bodyPr/>
          <a:lstStyle/>
          <a:p>
            <a:r>
              <a:rPr lang="en-US" sz="3600" b="0" i="0" kern="1200" dirty="0">
                <a:solidFill>
                  <a:srgbClr val="EBEBEB"/>
                </a:solidFill>
                <a:effectLst/>
                <a:latin typeface="Century Gothic" panose="020B0502020202020204" pitchFamily="34" charset="0"/>
                <a:ea typeface="+mj-ea"/>
                <a:cs typeface="+mj-cs"/>
              </a:rPr>
              <a:t>Flight Mechanics review</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BCE142-94E8-41FB-A892-3E7EFD4CD89D}"/>
                  </a:ext>
                </a:extLst>
              </p:cNvPr>
              <p:cNvSpPr>
                <a:spLocks noGrp="1"/>
              </p:cNvSpPr>
              <p:nvPr>
                <p:ph idx="1"/>
              </p:nvPr>
            </p:nvSpPr>
            <p:spPr/>
            <p:txBody>
              <a:bodyPr/>
              <a:lstStyle/>
              <a:p>
                <a:pPr>
                  <a:lnSpc>
                    <a:spcPct val="115000"/>
                  </a:lnSpc>
                  <a:spcBef>
                    <a:spcPts val="0"/>
                  </a:spcBef>
                  <a:spcAft>
                    <a:spcPts val="10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 Then: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𝑚𝑔𝑠𝑖𝑛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𝑇</m:t>
                              </m:r>
                            </m:sub>
                          </m:sSub>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𝑋</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𝑚</m:t>
                      </m:r>
                      <m:r>
                        <a:rPr lang="en-US" sz="1800" i="1">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effectLst/>
                              <a:latin typeface="Cambria Math" panose="02040503050406030204" pitchFamily="18" charset="0"/>
                              <a:ea typeface="Times New Roman" panose="02020603050405020304" pitchFamily="18" charset="0"/>
                              <a:cs typeface="Arial" panose="020B0604020202020204" pitchFamily="34" charset="0"/>
                            </a:rPr>
                            <m:t>𝑢</m:t>
                          </m:r>
                        </m:e>
                      </m:acc>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𝑞𝑤</m:t>
                      </m:r>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𝑟𝑣</m:t>
                      </m:r>
                      <m:r>
                        <a:rPr lang="en-US" sz="18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cs typeface="Arial" panose="020B0604020202020204" pitchFamily="34" charset="0"/>
                        </a:rPr>
                        <m:t>𝑚𝑔𝑠𝑖𝑛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𝑇</m:t>
                              </m:r>
                            </m:sub>
                          </m:sSub>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𝑌</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 =</m:t>
                      </m:r>
                      <m:r>
                        <a:rPr lang="en-US" sz="1800" i="1">
                          <a:effectLst/>
                          <a:latin typeface="Cambria Math" panose="02040503050406030204" pitchFamily="18" charset="0"/>
                          <a:ea typeface="Times New Roman" panose="02020603050405020304" pitchFamily="18" charset="0"/>
                          <a:cs typeface="Arial" panose="020B0604020202020204" pitchFamily="34" charset="0"/>
                        </a:rPr>
                        <m:t>𝑚</m:t>
                      </m:r>
                      <m:r>
                        <a:rPr lang="en-US" sz="1800" i="1">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effectLst/>
                              <a:latin typeface="Cambria Math" panose="02040503050406030204" pitchFamily="18" charset="0"/>
                              <a:ea typeface="Times New Roman" panose="02020603050405020304" pitchFamily="18" charset="0"/>
                              <a:cs typeface="Arial" panose="020B0604020202020204" pitchFamily="34" charset="0"/>
                            </a:rPr>
                            <m:t>𝑣</m:t>
                          </m:r>
                        </m:e>
                      </m:acc>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𝑟𝑢</m:t>
                      </m:r>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𝑝𝑤</m:t>
                      </m:r>
                      <m:r>
                        <a:rPr lang="en-US" sz="18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cs typeface="Arial" panose="020B0604020202020204" pitchFamily="34" charset="0"/>
                        </a:rPr>
                        <m:t>𝑚𝑔𝑠𝑖𝑛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r>
                        <a:rPr lang="en-US" sz="1800" i="1">
                          <a:effectLst/>
                          <a:latin typeface="Cambria Math" panose="02040503050406030204" pitchFamily="18" charset="0"/>
                          <a:ea typeface="Times New Roman" panose="02020603050405020304" pitchFamily="18" charset="0"/>
                          <a:cs typeface="Arial" panose="020B0604020202020204" pitchFamily="34" charset="0"/>
                        </a:rPr>
                        <m:t> + </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𝐹</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𝑇</m:t>
                              </m:r>
                            </m:sub>
                          </m:sSub>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𝑍</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𝑚</m:t>
                      </m:r>
                      <m:d>
                        <m:d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effectLst/>
                                  <a:latin typeface="Cambria Math" panose="02040503050406030204" pitchFamily="18" charset="0"/>
                                  <a:ea typeface="Times New Roman" panose="02020603050405020304" pitchFamily="18" charset="0"/>
                                  <a:cs typeface="Arial" panose="020B0604020202020204" pitchFamily="34" charset="0"/>
                                </a:rPr>
                                <m:t>𝑤</m:t>
                              </m:r>
                            </m:e>
                          </m:acc>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𝑝𝑣</m:t>
                          </m:r>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𝑞𝑢</m:t>
                          </m:r>
                        </m:e>
                      </m:d>
                    </m:oMath>
                  </m:oMathPara>
                </a14:m>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D6BCE142-94E8-41FB-A892-3E7EFD4CD89D}"/>
                  </a:ext>
                </a:extLst>
              </p:cNvPr>
              <p:cNvSpPr>
                <a:spLocks noGrp="1" noRot="1" noChangeAspect="1" noMove="1" noResize="1" noEditPoints="1" noAdjustHandles="1" noChangeArrowheads="1" noChangeShapeType="1" noTextEdit="1"/>
              </p:cNvSpPr>
              <p:nvPr>
                <p:ph idx="1"/>
              </p:nvPr>
            </p:nvSpPr>
            <p:spPr>
              <a:blipFill>
                <a:blip r:embed="rId2"/>
                <a:stretch>
                  <a:fillRect l="-138" t="-357"/>
                </a:stretch>
              </a:blipFill>
            </p:spPr>
            <p:txBody>
              <a:bodyPr/>
              <a:lstStyle/>
              <a:p>
                <a:r>
                  <a:rPr lang="en-US">
                    <a:noFill/>
                  </a:rPr>
                  <a:t> </a:t>
                </a:r>
              </a:p>
            </p:txBody>
          </p:sp>
        </mc:Fallback>
      </mc:AlternateContent>
    </p:spTree>
    <p:extLst>
      <p:ext uri="{BB962C8B-B14F-4D97-AF65-F5344CB8AC3E}">
        <p14:creationId xmlns:p14="http://schemas.microsoft.com/office/powerpoint/2010/main" val="671734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1C1E5-1836-4342-BEE5-9B660510AB5A}"/>
              </a:ext>
            </a:extLst>
          </p:cNvPr>
          <p:cNvSpPr>
            <a:spLocks noGrp="1"/>
          </p:cNvSpPr>
          <p:nvPr>
            <p:ph type="title"/>
          </p:nvPr>
        </p:nvSpPr>
        <p:spPr/>
        <p:txBody>
          <a:bodyPr/>
          <a:lstStyle/>
          <a:p>
            <a:r>
              <a:rPr lang="en-US" sz="3600" b="0" i="0" kern="1200" dirty="0">
                <a:solidFill>
                  <a:srgbClr val="EBEBEB"/>
                </a:solidFill>
                <a:effectLst/>
                <a:latin typeface="Century Gothic" panose="020B0502020202020204" pitchFamily="34" charset="0"/>
                <a:ea typeface="+mj-ea"/>
                <a:cs typeface="+mj-cs"/>
              </a:rPr>
              <a:t>Flight Mechanics review</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95DBC-6761-4D6E-90EF-33BDA04F9E0D}"/>
                  </a:ext>
                </a:extLst>
              </p:cNvPr>
              <p:cNvSpPr>
                <a:spLocks noGrp="1"/>
              </p:cNvSpPr>
              <p:nvPr>
                <p:ph idx="1"/>
              </p:nvPr>
            </p:nvSpPr>
            <p:spPr/>
            <p:txBody>
              <a:bodyPr/>
              <a:lstStyle/>
              <a:p>
                <a:pPr>
                  <a:lnSpc>
                    <a:spcPct val="115000"/>
                  </a:lnSpc>
                  <a:spcBef>
                    <a:spcPts val="0"/>
                  </a:spcBef>
                  <a:spcAft>
                    <a:spcPts val="1000"/>
                  </a:spcAft>
                </a:pPr>
                <a:r>
                  <a:rPr lang="en-US" sz="1800" i="1" dirty="0">
                    <a:effectLst/>
                    <a:latin typeface="Cambria Math" panose="02040503050406030204" pitchFamily="18" charset="0"/>
                    <a:ea typeface="Times New Roman" panose="02020603050405020304" pitchFamily="18" charset="0"/>
                    <a:cs typeface="Arial" panose="020B0604020202020204" pitchFamily="34" charset="0"/>
                  </a:rPr>
                  <a:t>Also we can get </a:t>
                </a:r>
              </a:p>
              <a:p>
                <a:pPr marL="0" marR="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d>
                        <m:dPr>
                          <m:begChr m:val="{"/>
                          <m:endChr m:val="}"/>
                          <m:ctrlPr>
                            <a:rPr lang="en-US" sz="1800" i="1" smtClean="0">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𝑃</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𝑄</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𝑅</m:t>
                              </m:r>
                            </m:e>
                          </m:eqArr>
                        </m:e>
                      </m:d>
                      <m:r>
                        <a:rPr lang="en-US" sz="18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3"/>
                                    <m:mcJc m:val="center"/>
                                  </m:mcPr>
                                </m:mc>
                              </m:mcs>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a:effectLst/>
                                    <a:latin typeface="Cambria Math" panose="02040503050406030204" pitchFamily="18" charset="0"/>
                                    <a:ea typeface="Times New Roman" panose="02020603050405020304" pitchFamily="18" charset="0"/>
                                    <a:cs typeface="Arial" panose="020B0604020202020204" pitchFamily="34" charset="0"/>
                                  </a:rPr>
                                  <m:t>1</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r>
                                  <a:rPr lang="en-US" sz="1800" i="1">
                                    <a:effectLst/>
                                    <a:latin typeface="Cambria Math" panose="02040503050406030204" pitchFamily="18" charset="0"/>
                                    <a:ea typeface="Times New Roman" panose="02020603050405020304" pitchFamily="18" charset="0"/>
                                    <a:cs typeface="Arial" panose="020B0604020202020204" pitchFamily="34" charset="0"/>
                                  </a:rPr>
                                  <m:t>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0</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m:t>
                                </m:r>
                                <m:r>
                                  <a:rPr lang="en-US" sz="1800" i="1">
                                    <a:effectLst/>
                                    <a:latin typeface="Cambria Math" panose="02040503050406030204" pitchFamily="18" charset="0"/>
                                    <a:ea typeface="Times New Roman" panose="02020603050405020304" pitchFamily="18" charset="0"/>
                                    <a:cs typeface="Arial" panose="020B0604020202020204" pitchFamily="34" charset="0"/>
                                  </a:rPr>
                                  <m:t>𝑠𝑖𝑛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r>
                                  <a:rPr lang="en-US" sz="1800" i="1">
                                    <a:effectLst/>
                                    <a:latin typeface="Cambria Math" panose="02040503050406030204" pitchFamily="18" charset="0"/>
                                    <a:ea typeface="Times New Roman" panose="02020603050405020304" pitchFamily="18" charset="0"/>
                                    <a:cs typeface="Arial" panose="020B0604020202020204" pitchFamily="34" charset="0"/>
                                  </a:rPr>
                                  <m:t>𝑐𝑜𝑠</m:t>
                                </m:r>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e>
                            </m:mr>
                          </m:m>
                        </m:e>
                      </m:d>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e>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e>
                                          </m:acc>
                                        </m:e>
                                      </m:eqArr>
                                    </m:e>
                                  </m:acc>
                                </m:e>
                              </m:eqArr>
                            </m:e>
                          </m:acc>
                        </m:e>
                      </m:d>
                    </m:oMath>
                  </m:oMathPara>
                </a14:m>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𝑋</m:t>
                                      </m:r>
                                    </m:e>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𝑌</m:t>
                                              </m:r>
                                            </m:e>
                                            <m:e>
                                              <m:acc>
                                                <m:accPr>
                                                  <m: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effectLst/>
                                                      <a:latin typeface="Cambria Math" panose="02040503050406030204" pitchFamily="18" charset="0"/>
                                                      <a:ea typeface="Times New Roman" panose="02020603050405020304" pitchFamily="18" charset="0"/>
                                                      <a:cs typeface="Arial" panose="020B0604020202020204" pitchFamily="34" charset="0"/>
                                                    </a:rPr>
                                                    <m:t>𝑍</m:t>
                                                  </m:r>
                                                </m:e>
                                              </m:acc>
                                            </m:e>
                                          </m:eqArr>
                                        </m:e>
                                      </m:acc>
                                    </m:e>
                                  </m:eqArr>
                                </m:e>
                              </m:acc>
                            </m:e>
                          </m:d>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𝐸</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3"/>
                                    <m:mcJc m:val="center"/>
                                  </m:mcPr>
                                </m:mc>
                              </m:mcs>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mPr>
                            <m:mr>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 </m:t>
                                </m:r>
                              </m:e>
                            </m:mr>
                            <m:mr>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𝜓</m:t>
                                    </m:r>
                                  </m:sub>
                                </m:sSub>
                              </m:e>
                            </m:mr>
                            <m:mr>
                              <m:e>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𝑆</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e>
                              <m:e>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𝜃</m:t>
                                    </m:r>
                                  </m:sub>
                                </m:sSub>
                              </m:e>
                            </m:mr>
                          </m:m>
                        </m:e>
                      </m:d>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d>
                            <m:dPr>
                              <m:begChr m:val="{"/>
                              <m:endChr m:val="}"/>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1800" i="1">
                                      <a:effectLst/>
                                      <a:latin typeface="Cambria Math" panose="02040503050406030204" pitchFamily="18" charset="0"/>
                                      <a:ea typeface="Times New Roman" panose="02020603050405020304" pitchFamily="18" charset="0"/>
                                      <a:cs typeface="Arial" panose="020B0604020202020204" pitchFamily="34" charset="0"/>
                                    </a:rPr>
                                    <m:t>𝑢</m:t>
                                  </m:r>
                                </m:e>
                                <m:e>
                                  <m:r>
                                    <a:rPr lang="en-US" sz="1800" i="1">
                                      <a:effectLst/>
                                      <a:latin typeface="Cambria Math" panose="02040503050406030204" pitchFamily="18" charset="0"/>
                                      <a:ea typeface="Times New Roman" panose="02020603050405020304" pitchFamily="18" charset="0"/>
                                      <a:cs typeface="Arial" panose="020B0604020202020204" pitchFamily="34" charset="0"/>
                                    </a:rPr>
                                    <m:t>𝑣</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𝑤</m:t>
                                  </m:r>
                                </m:e>
                              </m:eqArr>
                            </m:e>
                          </m:d>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𝐵</m:t>
                          </m:r>
                        </m:sub>
                      </m:sSub>
                    </m:oMath>
                  </m:oMathPara>
                </a14:m>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E0495DBC-6761-4D6E-90EF-33BDA04F9E0D}"/>
                  </a:ext>
                </a:extLst>
              </p:cNvPr>
              <p:cNvSpPr>
                <a:spLocks noGrp="1" noRot="1" noChangeAspect="1" noMove="1" noResize="1" noEditPoints="1" noAdjustHandles="1" noChangeArrowheads="1" noChangeShapeType="1" noTextEdit="1"/>
              </p:cNvSpPr>
              <p:nvPr>
                <p:ph idx="1"/>
              </p:nvPr>
            </p:nvSpPr>
            <p:spPr>
              <a:blipFill>
                <a:blip r:embed="rId2"/>
                <a:stretch>
                  <a:fillRect l="-138" t="-535"/>
                </a:stretch>
              </a:blipFill>
            </p:spPr>
            <p:txBody>
              <a:bodyPr/>
              <a:lstStyle/>
              <a:p>
                <a:r>
                  <a:rPr lang="en-US">
                    <a:noFill/>
                  </a:rPr>
                  <a:t> </a:t>
                </a:r>
              </a:p>
            </p:txBody>
          </p:sp>
        </mc:Fallback>
      </mc:AlternateContent>
    </p:spTree>
    <p:extLst>
      <p:ext uri="{BB962C8B-B14F-4D97-AF65-F5344CB8AC3E}">
        <p14:creationId xmlns:p14="http://schemas.microsoft.com/office/powerpoint/2010/main" val="398308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08B02E9-1EE4-4D39-96D8-BCC1EC7B580D}"/>
              </a:ext>
            </a:extLst>
          </p:cNvPr>
          <p:cNvSpPr>
            <a:spLocks noGrp="1"/>
          </p:cNvSpPr>
          <p:nvPr>
            <p:ph type="subTitle" idx="1"/>
          </p:nvPr>
        </p:nvSpPr>
        <p:spPr>
          <a:xfrm>
            <a:off x="4513976" y="1304419"/>
            <a:ext cx="2931853" cy="564499"/>
          </a:xfrm>
        </p:spPr>
        <p:txBody>
          <a:bodyPr>
            <a:normAutofit/>
          </a:bodyPr>
          <a:lstStyle/>
          <a:p>
            <a:pPr algn="ctr"/>
            <a:r>
              <a:rPr lang="en-GB" sz="2600" dirty="0"/>
              <a:t>Team members</a:t>
            </a:r>
            <a:endParaRPr lang="en-US" sz="2600" dirty="0"/>
          </a:p>
        </p:txBody>
      </p:sp>
      <p:graphicFrame>
        <p:nvGraphicFramePr>
          <p:cNvPr id="4" name="Table 4">
            <a:extLst>
              <a:ext uri="{FF2B5EF4-FFF2-40B4-BE49-F238E27FC236}">
                <a16:creationId xmlns:a16="http://schemas.microsoft.com/office/drawing/2014/main" id="{836C7291-6D19-4FDE-A4A2-BEA4FC47132E}"/>
              </a:ext>
            </a:extLst>
          </p:cNvPr>
          <p:cNvGraphicFramePr>
            <a:graphicFrameLocks noGrp="1"/>
          </p:cNvGraphicFramePr>
          <p:nvPr>
            <p:extLst>
              <p:ext uri="{D42A27DB-BD31-4B8C-83A1-F6EECF244321}">
                <p14:modId xmlns:p14="http://schemas.microsoft.com/office/powerpoint/2010/main" val="4201670419"/>
              </p:ext>
            </p:extLst>
          </p:nvPr>
        </p:nvGraphicFramePr>
        <p:xfrm>
          <a:off x="1360713" y="2071397"/>
          <a:ext cx="9470573" cy="3482184"/>
        </p:xfrm>
        <a:graphic>
          <a:graphicData uri="http://schemas.openxmlformats.org/drawingml/2006/table">
            <a:tbl>
              <a:tblPr firstRow="1" bandRow="1">
                <a:tableStyleId>{5C22544A-7EE6-4342-B048-85BDC9FD1C3A}</a:tableStyleId>
              </a:tblPr>
              <a:tblGrid>
                <a:gridCol w="5230399">
                  <a:extLst>
                    <a:ext uri="{9D8B030D-6E8A-4147-A177-3AD203B41FA5}">
                      <a16:colId xmlns:a16="http://schemas.microsoft.com/office/drawing/2014/main" val="1680013632"/>
                    </a:ext>
                  </a:extLst>
                </a:gridCol>
                <a:gridCol w="2066141">
                  <a:extLst>
                    <a:ext uri="{9D8B030D-6E8A-4147-A177-3AD203B41FA5}">
                      <a16:colId xmlns:a16="http://schemas.microsoft.com/office/drawing/2014/main" val="2355521080"/>
                    </a:ext>
                  </a:extLst>
                </a:gridCol>
                <a:gridCol w="2174033">
                  <a:extLst>
                    <a:ext uri="{9D8B030D-6E8A-4147-A177-3AD203B41FA5}">
                      <a16:colId xmlns:a16="http://schemas.microsoft.com/office/drawing/2014/main" val="3405664193"/>
                    </a:ext>
                  </a:extLst>
                </a:gridCol>
              </a:tblGrid>
              <a:tr h="580364">
                <a:tc>
                  <a:txBody>
                    <a:bodyPr/>
                    <a:lstStyle/>
                    <a:p>
                      <a:r>
                        <a:rPr lang="en-GB" dirty="0"/>
                        <a:t>name</a:t>
                      </a:r>
                      <a:endParaRPr lang="en-US" dirty="0"/>
                    </a:p>
                  </a:txBody>
                  <a:tcPr/>
                </a:tc>
                <a:tc>
                  <a:txBody>
                    <a:bodyPr/>
                    <a:lstStyle/>
                    <a:p>
                      <a:r>
                        <a:rPr lang="en-GB" dirty="0"/>
                        <a:t>sec</a:t>
                      </a:r>
                      <a:endParaRPr lang="en-US" dirty="0"/>
                    </a:p>
                  </a:txBody>
                  <a:tcPr/>
                </a:tc>
                <a:tc>
                  <a:txBody>
                    <a:bodyPr/>
                    <a:lstStyle/>
                    <a:p>
                      <a:r>
                        <a:rPr lang="en-GB" dirty="0"/>
                        <a:t>bn</a:t>
                      </a:r>
                      <a:endParaRPr lang="en-US" dirty="0"/>
                    </a:p>
                  </a:txBody>
                  <a:tcPr/>
                </a:tc>
                <a:extLst>
                  <a:ext uri="{0D108BD9-81ED-4DB2-BD59-A6C34878D82A}">
                    <a16:rowId xmlns:a16="http://schemas.microsoft.com/office/drawing/2014/main" val="3684940226"/>
                  </a:ext>
                </a:extLst>
              </a:tr>
              <a:tr h="580364">
                <a:tc>
                  <a:txBody>
                    <a:bodyPr/>
                    <a:lstStyle/>
                    <a:p>
                      <a:r>
                        <a:rPr lang="en-US" b="1" dirty="0"/>
                        <a:t>Mohammed Ahmed Hassan Ahmed</a:t>
                      </a:r>
                    </a:p>
                  </a:txBody>
                  <a:tcPr/>
                </a:tc>
                <a:tc>
                  <a:txBody>
                    <a:bodyPr/>
                    <a:lstStyle/>
                    <a:p>
                      <a:r>
                        <a:rPr lang="en-US" b="1" dirty="0"/>
                        <a:t>2</a:t>
                      </a:r>
                    </a:p>
                  </a:txBody>
                  <a:tcPr/>
                </a:tc>
                <a:tc>
                  <a:txBody>
                    <a:bodyPr/>
                    <a:lstStyle/>
                    <a:p>
                      <a:r>
                        <a:rPr lang="en-US" b="1" dirty="0"/>
                        <a:t>37 </a:t>
                      </a:r>
                    </a:p>
                  </a:txBody>
                  <a:tcPr/>
                </a:tc>
                <a:extLst>
                  <a:ext uri="{0D108BD9-81ED-4DB2-BD59-A6C34878D82A}">
                    <a16:rowId xmlns:a16="http://schemas.microsoft.com/office/drawing/2014/main" val="329523097"/>
                  </a:ext>
                </a:extLst>
              </a:tr>
              <a:tr h="580364">
                <a:tc>
                  <a:txBody>
                    <a:bodyPr/>
                    <a:lstStyle/>
                    <a:p>
                      <a:r>
                        <a:rPr lang="en-US" dirty="0"/>
                        <a:t>Ibrahim Thabet Allam</a:t>
                      </a:r>
                    </a:p>
                  </a:txBody>
                  <a:tcPr/>
                </a:tc>
                <a:tc>
                  <a:txBody>
                    <a:bodyPr/>
                    <a:lstStyle/>
                    <a:p>
                      <a:r>
                        <a:rPr lang="en-GB" dirty="0"/>
                        <a:t>1</a:t>
                      </a:r>
                      <a:endParaRPr lang="en-US" dirty="0"/>
                    </a:p>
                  </a:txBody>
                  <a:tcPr/>
                </a:tc>
                <a:tc>
                  <a:txBody>
                    <a:bodyPr/>
                    <a:lstStyle/>
                    <a:p>
                      <a:r>
                        <a:rPr lang="en-GB" dirty="0"/>
                        <a:t>1</a:t>
                      </a:r>
                      <a:endParaRPr lang="en-US" dirty="0"/>
                    </a:p>
                  </a:txBody>
                  <a:tcPr/>
                </a:tc>
                <a:extLst>
                  <a:ext uri="{0D108BD9-81ED-4DB2-BD59-A6C34878D82A}">
                    <a16:rowId xmlns:a16="http://schemas.microsoft.com/office/drawing/2014/main" val="2662300530"/>
                  </a:ext>
                </a:extLst>
              </a:tr>
              <a:tr h="580364">
                <a:tc>
                  <a:txBody>
                    <a:bodyPr/>
                    <a:lstStyle/>
                    <a:p>
                      <a:r>
                        <a:rPr lang="en-US" dirty="0"/>
                        <a:t>Mohammed Hatem Mohammed Saeed</a:t>
                      </a:r>
                    </a:p>
                  </a:txBody>
                  <a:tcPr/>
                </a:tc>
                <a:tc>
                  <a:txBody>
                    <a:bodyPr/>
                    <a:lstStyle/>
                    <a:p>
                      <a:r>
                        <a:rPr lang="en-US" dirty="0"/>
                        <a:t>2</a:t>
                      </a:r>
                    </a:p>
                  </a:txBody>
                  <a:tcPr/>
                </a:tc>
                <a:tc>
                  <a:txBody>
                    <a:bodyPr/>
                    <a:lstStyle/>
                    <a:p>
                      <a:r>
                        <a:rPr lang="en-US" dirty="0"/>
                        <a:t>39 </a:t>
                      </a:r>
                    </a:p>
                  </a:txBody>
                  <a:tcPr/>
                </a:tc>
                <a:extLst>
                  <a:ext uri="{0D108BD9-81ED-4DB2-BD59-A6C34878D82A}">
                    <a16:rowId xmlns:a16="http://schemas.microsoft.com/office/drawing/2014/main" val="2146424625"/>
                  </a:ext>
                </a:extLst>
              </a:tr>
              <a:tr h="580364">
                <a:tc>
                  <a:txBody>
                    <a:bodyPr/>
                    <a:lstStyle/>
                    <a:p>
                      <a:r>
                        <a:rPr lang="sv-SE" dirty="0"/>
                        <a:t>Mohamed Hassan Gad Ali</a:t>
                      </a:r>
                      <a:endParaRPr lang="en-US" dirty="0"/>
                    </a:p>
                  </a:txBody>
                  <a:tcPr/>
                </a:tc>
                <a:tc>
                  <a:txBody>
                    <a:bodyPr/>
                    <a:lstStyle/>
                    <a:p>
                      <a:r>
                        <a:rPr lang="sv-SE" dirty="0"/>
                        <a:t>2</a:t>
                      </a:r>
                      <a:endParaRPr lang="en-US" dirty="0"/>
                    </a:p>
                  </a:txBody>
                  <a:tcPr/>
                </a:tc>
                <a:tc>
                  <a:txBody>
                    <a:bodyPr/>
                    <a:lstStyle/>
                    <a:p>
                      <a:r>
                        <a:rPr lang="sv-SE" dirty="0"/>
                        <a:t>41</a:t>
                      </a:r>
                      <a:endParaRPr lang="en-US" dirty="0"/>
                    </a:p>
                  </a:txBody>
                  <a:tcPr/>
                </a:tc>
                <a:extLst>
                  <a:ext uri="{0D108BD9-81ED-4DB2-BD59-A6C34878D82A}">
                    <a16:rowId xmlns:a16="http://schemas.microsoft.com/office/drawing/2014/main" val="3671486977"/>
                  </a:ext>
                </a:extLst>
              </a:tr>
              <a:tr h="580364">
                <a:tc>
                  <a:txBody>
                    <a:bodyPr/>
                    <a:lstStyle/>
                    <a:p>
                      <a:r>
                        <a:rPr lang="en-US" dirty="0"/>
                        <a:t>Mohammed Abd El Mawgoud Ghoneam</a:t>
                      </a:r>
                    </a:p>
                  </a:txBody>
                  <a:tcPr/>
                </a:tc>
                <a:tc>
                  <a:txBody>
                    <a:bodyPr/>
                    <a:lstStyle/>
                    <a:p>
                      <a:r>
                        <a:rPr lang="en-US" dirty="0"/>
                        <a:t>2</a:t>
                      </a:r>
                    </a:p>
                  </a:txBody>
                  <a:tcPr/>
                </a:tc>
                <a:tc>
                  <a:txBody>
                    <a:bodyPr/>
                    <a:lstStyle/>
                    <a:p>
                      <a:r>
                        <a:rPr lang="en-US" dirty="0"/>
                        <a:t>43</a:t>
                      </a:r>
                    </a:p>
                  </a:txBody>
                  <a:tcPr/>
                </a:tc>
                <a:extLst>
                  <a:ext uri="{0D108BD9-81ED-4DB2-BD59-A6C34878D82A}">
                    <a16:rowId xmlns:a16="http://schemas.microsoft.com/office/drawing/2014/main" val="3707222981"/>
                  </a:ext>
                </a:extLst>
              </a:tr>
            </a:tbl>
          </a:graphicData>
        </a:graphic>
      </p:graphicFrame>
    </p:spTree>
    <p:extLst>
      <p:ext uri="{BB962C8B-B14F-4D97-AF65-F5344CB8AC3E}">
        <p14:creationId xmlns:p14="http://schemas.microsoft.com/office/powerpoint/2010/main" val="4072822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16EA-76D6-4F4B-BFA8-BED4EE7E5A8F}"/>
              </a:ext>
            </a:extLst>
          </p:cNvPr>
          <p:cNvSpPr>
            <a:spLocks noGrp="1"/>
          </p:cNvSpPr>
          <p:nvPr>
            <p:ph type="title"/>
          </p:nvPr>
        </p:nvSpPr>
        <p:spPr/>
        <p:txBody>
          <a:bodyPr/>
          <a:lstStyle/>
          <a:p>
            <a:r>
              <a:rPr lang="en-US" dirty="0"/>
              <a:t>Flight Mechanics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516F79-CE47-4379-BAD2-92A0D6F9E96F}"/>
                  </a:ext>
                </a:extLst>
              </p:cNvPr>
              <p:cNvSpPr>
                <a:spLocks noGrp="1"/>
              </p:cNvSpPr>
              <p:nvPr>
                <p:ph idx="1"/>
              </p:nvPr>
            </p:nvSpPr>
            <p:spPr/>
            <p:txBody>
              <a:bodyPr>
                <a:noAutofit/>
              </a:bodyPr>
              <a:lstStyle/>
              <a:p>
                <a:pPr>
                  <a:lnSpc>
                    <a:spcPct val="115000"/>
                  </a:lnSpc>
                  <a:spcBef>
                    <a:spcPts val="0"/>
                  </a:spcBef>
                  <a:spcAft>
                    <a:spcPts val="10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Classification of equations </a:t>
                </a:r>
              </a:p>
              <a:p>
                <a:pPr lvl="1">
                  <a:lnSpc>
                    <a:spcPct val="115000"/>
                  </a:lnSpc>
                  <a:spcBef>
                    <a:spcPts val="0"/>
                  </a:spcBef>
                  <a:spcAft>
                    <a:spcPts val="1000"/>
                  </a:spcAft>
                </a:pPr>
                <a:r>
                  <a:rPr lang="en-US" dirty="0">
                    <a:effectLst/>
                    <a:latin typeface="Arial" panose="020B0604020202020204" pitchFamily="34" charset="0"/>
                    <a:ea typeface="Times New Roman" panose="02020603050405020304" pitchFamily="18" charset="0"/>
                    <a:cs typeface="Arial" panose="020B0604020202020204" pitchFamily="34" charset="0"/>
                  </a:rPr>
                  <a:t>Kinetics equations</a:t>
                </a:r>
                <a:endParaRPr lang="en-US"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Arial" panose="020B0604020202020204" pitchFamily="34" charset="0"/>
                        </a:rPr>
                        <m:t>−</m:t>
                      </m:r>
                      <m:r>
                        <a:rPr lang="en-US" sz="1600" i="1">
                          <a:latin typeface="Cambria Math" panose="02040503050406030204" pitchFamily="18" charset="0"/>
                          <a:ea typeface="Times New Roman" panose="02020603050405020304" pitchFamily="18" charset="0"/>
                          <a:cs typeface="Arial" panose="020B0604020202020204" pitchFamily="34" charset="0"/>
                        </a:rPr>
                        <m:t>𝑚𝑔𝑠𝑖𝑛</m:t>
                      </m:r>
                      <m:r>
                        <a:rPr lang="en-US" sz="1600" i="1">
                          <a:latin typeface="Cambria Math" panose="02040503050406030204" pitchFamily="18" charset="0"/>
                          <a:ea typeface="Times New Roman" panose="02020603050405020304" pitchFamily="18" charset="0"/>
                          <a:cs typeface="Arial" panose="020B0604020202020204" pitchFamily="34" charset="0"/>
                        </a:rPr>
                        <m:t>𝜃</m:t>
                      </m:r>
                      <m:r>
                        <a:rPr lang="en-US" sz="1600" i="1">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a:latin typeface="Cambria Math" panose="02040503050406030204" pitchFamily="18" charset="0"/>
                              <a:ea typeface="Times New Roman" panose="02020603050405020304" pitchFamily="18" charset="0"/>
                              <a:cs typeface="Arial" panose="020B0604020202020204" pitchFamily="34" charset="0"/>
                            </a:rPr>
                          </m:ctrlPr>
                        </m:sSubPr>
                        <m:e>
                          <m:sSub>
                            <m:sSubPr>
                              <m:ctrlPr>
                                <a:rPr lang="en-US" sz="1600" i="1">
                                  <a:latin typeface="Cambria Math" panose="02040503050406030204" pitchFamily="18" charset="0"/>
                                  <a:ea typeface="Times New Roman" panose="02020603050405020304" pitchFamily="18" charset="0"/>
                                  <a:cs typeface="Arial" panose="020B0604020202020204" pitchFamily="34" charset="0"/>
                                </a:rPr>
                              </m:ctrlPr>
                            </m:sSubPr>
                            <m:e>
                              <m:r>
                                <a:rPr lang="en-US" sz="1600" i="1">
                                  <a:latin typeface="Cambria Math" panose="02040503050406030204" pitchFamily="18" charset="0"/>
                                  <a:ea typeface="Times New Roman" panose="02020603050405020304" pitchFamily="18" charset="0"/>
                                  <a:cs typeface="Arial" panose="020B0604020202020204" pitchFamily="34" charset="0"/>
                                </a:rPr>
                                <m:t>𝐹</m:t>
                              </m:r>
                            </m:e>
                            <m:sub>
                              <m:r>
                                <a:rPr lang="en-US" sz="1600" i="1">
                                  <a:latin typeface="Cambria Math" panose="02040503050406030204" pitchFamily="18" charset="0"/>
                                  <a:ea typeface="Times New Roman" panose="02020603050405020304" pitchFamily="18" charset="0"/>
                                  <a:cs typeface="Arial" panose="020B0604020202020204" pitchFamily="34" charset="0"/>
                                </a:rPr>
                                <m:t>𝑇</m:t>
                              </m:r>
                            </m:sub>
                          </m:sSub>
                        </m:e>
                        <m:sub>
                          <m:r>
                            <a:rPr lang="en-US" sz="1600" i="1">
                              <a:latin typeface="Cambria Math" panose="02040503050406030204" pitchFamily="18" charset="0"/>
                              <a:ea typeface="Times New Roman" panose="02020603050405020304" pitchFamily="18" charset="0"/>
                              <a:cs typeface="Arial" panose="020B0604020202020204" pitchFamily="34" charset="0"/>
                            </a:rPr>
                            <m:t>𝑋</m:t>
                          </m:r>
                        </m:sub>
                      </m:sSub>
                      <m:r>
                        <a:rPr lang="en-US" sz="1600" i="1">
                          <a:latin typeface="Cambria Math" panose="02040503050406030204" pitchFamily="18" charset="0"/>
                          <a:ea typeface="Times New Roman" panose="02020603050405020304" pitchFamily="18" charset="0"/>
                          <a:cs typeface="Arial" panose="020B0604020202020204" pitchFamily="34" charset="0"/>
                        </a:rPr>
                        <m:t>=</m:t>
                      </m:r>
                      <m:r>
                        <a:rPr lang="en-US" sz="1600" i="1">
                          <a:latin typeface="Cambria Math" panose="02040503050406030204" pitchFamily="18" charset="0"/>
                          <a:ea typeface="Times New Roman" panose="02020603050405020304" pitchFamily="18" charset="0"/>
                          <a:cs typeface="Arial" panose="020B0604020202020204" pitchFamily="34" charset="0"/>
                        </a:rPr>
                        <m:t>𝑚</m:t>
                      </m:r>
                      <m:r>
                        <a:rPr lang="en-US" sz="1600" i="1">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sz="1600" i="1">
                              <a:latin typeface="Cambria Math" panose="02040503050406030204" pitchFamily="18" charset="0"/>
                              <a:ea typeface="Times New Roman" panose="02020603050405020304" pitchFamily="18" charset="0"/>
                              <a:cs typeface="Arial" panose="020B0604020202020204" pitchFamily="34" charset="0"/>
                            </a:rPr>
                          </m:ctrlPr>
                        </m:accPr>
                        <m:e>
                          <m:r>
                            <a:rPr lang="en-US" sz="1600" i="1">
                              <a:latin typeface="Cambria Math" panose="02040503050406030204" pitchFamily="18" charset="0"/>
                              <a:ea typeface="Times New Roman" panose="02020603050405020304" pitchFamily="18" charset="0"/>
                              <a:cs typeface="Arial" panose="020B0604020202020204" pitchFamily="34" charset="0"/>
                            </a:rPr>
                            <m:t>𝑢</m:t>
                          </m:r>
                        </m:e>
                      </m:acc>
                      <m:r>
                        <a:rPr lang="en-US" sz="1600" i="1">
                          <a:latin typeface="Cambria Math" panose="02040503050406030204" pitchFamily="18" charset="0"/>
                          <a:ea typeface="Times New Roman" panose="02020603050405020304" pitchFamily="18" charset="0"/>
                          <a:cs typeface="Arial" panose="020B0604020202020204" pitchFamily="34" charset="0"/>
                        </a:rPr>
                        <m:t>+</m:t>
                      </m:r>
                      <m:r>
                        <a:rPr lang="en-US" sz="1600" i="1">
                          <a:latin typeface="Cambria Math" panose="02040503050406030204" pitchFamily="18" charset="0"/>
                          <a:ea typeface="Times New Roman" panose="02020603050405020304" pitchFamily="18" charset="0"/>
                          <a:cs typeface="Arial" panose="020B0604020202020204" pitchFamily="34" charset="0"/>
                        </a:rPr>
                        <m:t>𝑞𝑤</m:t>
                      </m:r>
                      <m:r>
                        <a:rPr lang="en-US" sz="1600" i="1">
                          <a:latin typeface="Cambria Math" panose="02040503050406030204" pitchFamily="18" charset="0"/>
                          <a:ea typeface="Times New Roman" panose="02020603050405020304" pitchFamily="18" charset="0"/>
                          <a:cs typeface="Arial" panose="020B0604020202020204" pitchFamily="34" charset="0"/>
                        </a:rPr>
                        <m:t>−</m:t>
                      </m:r>
                      <m:r>
                        <a:rPr lang="en-US" sz="1600" i="1">
                          <a:latin typeface="Cambria Math" panose="02040503050406030204" pitchFamily="18" charset="0"/>
                          <a:ea typeface="Times New Roman" panose="02020603050405020304" pitchFamily="18" charset="0"/>
                          <a:cs typeface="Arial" panose="020B0604020202020204" pitchFamily="34" charset="0"/>
                        </a:rPr>
                        <m:t>𝑟𝑣</m:t>
                      </m:r>
                      <m:r>
                        <a:rPr lang="en-US" sz="1600" i="1">
                          <a:latin typeface="Cambria Math" panose="02040503050406030204" pitchFamily="18" charset="0"/>
                          <a:ea typeface="Times New Roman" panose="02020603050405020304" pitchFamily="18" charset="0"/>
                          <a:cs typeface="Arial" panose="020B0604020202020204" pitchFamily="34" charset="0"/>
                        </a:rPr>
                        <m:t>) </m:t>
                      </m:r>
                    </m:oMath>
                  </m:oMathPara>
                </a14:m>
                <a:endParaRPr lang="en-US" sz="1600" dirty="0">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Arial" panose="020B0604020202020204" pitchFamily="34" charset="0"/>
                        </a:rPr>
                        <m:t>𝑚𝑔𝑠𝑖𝑛</m:t>
                      </m:r>
                      <m:r>
                        <a:rPr lang="en-US" sz="1600" i="1">
                          <a:latin typeface="Cambria Math" panose="02040503050406030204" pitchFamily="18" charset="0"/>
                          <a:ea typeface="Times New Roman" panose="02020603050405020304" pitchFamily="18" charset="0"/>
                          <a:cs typeface="Arial" panose="020B0604020202020204" pitchFamily="34" charset="0"/>
                        </a:rPr>
                        <m:t>𝜙</m:t>
                      </m:r>
                      <m:r>
                        <a:rPr lang="en-US" sz="1600" i="1">
                          <a:latin typeface="Cambria Math" panose="02040503050406030204" pitchFamily="18" charset="0"/>
                          <a:ea typeface="Times New Roman" panose="02020603050405020304" pitchFamily="18" charset="0"/>
                          <a:cs typeface="Arial" panose="020B0604020202020204" pitchFamily="34" charset="0"/>
                        </a:rPr>
                        <m:t>𝑐𝑜𝑠</m:t>
                      </m:r>
                      <m:r>
                        <a:rPr lang="en-US" sz="1600" i="1">
                          <a:latin typeface="Cambria Math" panose="02040503050406030204" pitchFamily="18" charset="0"/>
                          <a:ea typeface="Times New Roman" panose="02020603050405020304" pitchFamily="18" charset="0"/>
                          <a:cs typeface="Arial" panose="020B0604020202020204" pitchFamily="34" charset="0"/>
                        </a:rPr>
                        <m:t>𝜃</m:t>
                      </m:r>
                      <m:r>
                        <a:rPr lang="en-US" sz="1600" i="1">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a:latin typeface="Cambria Math" panose="02040503050406030204" pitchFamily="18" charset="0"/>
                              <a:ea typeface="Times New Roman" panose="02020603050405020304" pitchFamily="18" charset="0"/>
                              <a:cs typeface="Arial" panose="020B0604020202020204" pitchFamily="34" charset="0"/>
                            </a:rPr>
                          </m:ctrlPr>
                        </m:sSubPr>
                        <m:e>
                          <m:sSub>
                            <m:sSubPr>
                              <m:ctrlPr>
                                <a:rPr lang="en-US" sz="1600" i="1">
                                  <a:latin typeface="Cambria Math" panose="02040503050406030204" pitchFamily="18" charset="0"/>
                                  <a:ea typeface="Times New Roman" panose="02020603050405020304" pitchFamily="18" charset="0"/>
                                  <a:cs typeface="Arial" panose="020B0604020202020204" pitchFamily="34" charset="0"/>
                                </a:rPr>
                              </m:ctrlPr>
                            </m:sSubPr>
                            <m:e>
                              <m:r>
                                <a:rPr lang="en-US" sz="1600" i="1">
                                  <a:latin typeface="Cambria Math" panose="02040503050406030204" pitchFamily="18" charset="0"/>
                                  <a:ea typeface="Times New Roman" panose="02020603050405020304" pitchFamily="18" charset="0"/>
                                  <a:cs typeface="Arial" panose="020B0604020202020204" pitchFamily="34" charset="0"/>
                                </a:rPr>
                                <m:t>𝐹</m:t>
                              </m:r>
                            </m:e>
                            <m:sub>
                              <m:r>
                                <a:rPr lang="en-US" sz="1600" i="1">
                                  <a:latin typeface="Cambria Math" panose="02040503050406030204" pitchFamily="18" charset="0"/>
                                  <a:ea typeface="Times New Roman" panose="02020603050405020304" pitchFamily="18" charset="0"/>
                                  <a:cs typeface="Arial" panose="020B0604020202020204" pitchFamily="34" charset="0"/>
                                </a:rPr>
                                <m:t>𝑇</m:t>
                              </m:r>
                            </m:sub>
                          </m:sSub>
                        </m:e>
                        <m:sub>
                          <m:r>
                            <a:rPr lang="en-US" sz="1600" i="1">
                              <a:latin typeface="Cambria Math" panose="02040503050406030204" pitchFamily="18" charset="0"/>
                              <a:ea typeface="Times New Roman" panose="02020603050405020304" pitchFamily="18" charset="0"/>
                              <a:cs typeface="Arial" panose="020B0604020202020204" pitchFamily="34" charset="0"/>
                            </a:rPr>
                            <m:t>𝑌</m:t>
                          </m:r>
                        </m:sub>
                      </m:sSub>
                      <m:r>
                        <a:rPr lang="en-US" sz="1600" i="1">
                          <a:latin typeface="Cambria Math" panose="02040503050406030204" pitchFamily="18" charset="0"/>
                          <a:ea typeface="Times New Roman" panose="02020603050405020304" pitchFamily="18" charset="0"/>
                          <a:cs typeface="Arial" panose="020B0604020202020204" pitchFamily="34" charset="0"/>
                        </a:rPr>
                        <m:t> =</m:t>
                      </m:r>
                      <m:r>
                        <a:rPr lang="en-US" sz="1600" i="1">
                          <a:latin typeface="Cambria Math" panose="02040503050406030204" pitchFamily="18" charset="0"/>
                          <a:ea typeface="Times New Roman" panose="02020603050405020304" pitchFamily="18" charset="0"/>
                          <a:cs typeface="Arial" panose="020B0604020202020204" pitchFamily="34" charset="0"/>
                        </a:rPr>
                        <m:t>𝑚</m:t>
                      </m:r>
                      <m:r>
                        <a:rPr lang="en-US" sz="1600" i="1">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sz="1600" i="1">
                              <a:latin typeface="Cambria Math" panose="02040503050406030204" pitchFamily="18" charset="0"/>
                              <a:ea typeface="Times New Roman" panose="02020603050405020304" pitchFamily="18" charset="0"/>
                              <a:cs typeface="Arial" panose="020B0604020202020204" pitchFamily="34" charset="0"/>
                            </a:rPr>
                          </m:ctrlPr>
                        </m:accPr>
                        <m:e>
                          <m:r>
                            <a:rPr lang="en-US" sz="1600" i="1">
                              <a:latin typeface="Cambria Math" panose="02040503050406030204" pitchFamily="18" charset="0"/>
                              <a:ea typeface="Times New Roman" panose="02020603050405020304" pitchFamily="18" charset="0"/>
                              <a:cs typeface="Arial" panose="020B0604020202020204" pitchFamily="34" charset="0"/>
                            </a:rPr>
                            <m:t>𝑣</m:t>
                          </m:r>
                        </m:e>
                      </m:acc>
                      <m:r>
                        <a:rPr lang="en-US" sz="1600" i="1">
                          <a:latin typeface="Cambria Math" panose="02040503050406030204" pitchFamily="18" charset="0"/>
                          <a:ea typeface="Times New Roman" panose="02020603050405020304" pitchFamily="18" charset="0"/>
                          <a:cs typeface="Arial" panose="020B0604020202020204" pitchFamily="34" charset="0"/>
                        </a:rPr>
                        <m:t>+</m:t>
                      </m:r>
                      <m:r>
                        <a:rPr lang="en-US" sz="1600" i="1">
                          <a:latin typeface="Cambria Math" panose="02040503050406030204" pitchFamily="18" charset="0"/>
                          <a:ea typeface="Times New Roman" panose="02020603050405020304" pitchFamily="18" charset="0"/>
                          <a:cs typeface="Arial" panose="020B0604020202020204" pitchFamily="34" charset="0"/>
                        </a:rPr>
                        <m:t>𝑟𝑢</m:t>
                      </m:r>
                      <m:r>
                        <a:rPr lang="en-US" sz="1600" i="1">
                          <a:latin typeface="Cambria Math" panose="02040503050406030204" pitchFamily="18" charset="0"/>
                          <a:ea typeface="Times New Roman" panose="02020603050405020304" pitchFamily="18" charset="0"/>
                          <a:cs typeface="Arial" panose="020B0604020202020204" pitchFamily="34" charset="0"/>
                        </a:rPr>
                        <m:t>−</m:t>
                      </m:r>
                      <m:r>
                        <a:rPr lang="en-US" sz="1600" i="1">
                          <a:latin typeface="Cambria Math" panose="02040503050406030204" pitchFamily="18" charset="0"/>
                          <a:ea typeface="Times New Roman" panose="02020603050405020304" pitchFamily="18" charset="0"/>
                          <a:cs typeface="Arial" panose="020B0604020202020204" pitchFamily="34" charset="0"/>
                        </a:rPr>
                        <m:t>𝑝𝑤</m:t>
                      </m:r>
                      <m:r>
                        <a:rPr lang="en-US" sz="1600" i="1">
                          <a:latin typeface="Cambria Math" panose="02040503050406030204" pitchFamily="18" charset="0"/>
                          <a:ea typeface="Times New Roman" panose="02020603050405020304" pitchFamily="18" charset="0"/>
                          <a:cs typeface="Arial" panose="020B0604020202020204" pitchFamily="34" charset="0"/>
                        </a:rPr>
                        <m:t>) </m:t>
                      </m:r>
                    </m:oMath>
                  </m:oMathPara>
                </a14:m>
                <a:endParaRPr lang="en-US" sz="1600" dirty="0">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Arial" panose="020B0604020202020204" pitchFamily="34" charset="0"/>
                        </a:rPr>
                        <m:t>𝑚𝑔𝑠𝑖𝑛</m:t>
                      </m:r>
                      <m:r>
                        <a:rPr lang="en-US" sz="1600" i="1">
                          <a:latin typeface="Cambria Math" panose="02040503050406030204" pitchFamily="18" charset="0"/>
                          <a:ea typeface="Times New Roman" panose="02020603050405020304" pitchFamily="18" charset="0"/>
                          <a:cs typeface="Arial" panose="020B0604020202020204" pitchFamily="34" charset="0"/>
                        </a:rPr>
                        <m:t>𝜃</m:t>
                      </m:r>
                      <m:r>
                        <a:rPr lang="en-US" sz="1600" i="1">
                          <a:latin typeface="Cambria Math" panose="02040503050406030204" pitchFamily="18" charset="0"/>
                          <a:ea typeface="Times New Roman" panose="02020603050405020304" pitchFamily="18" charset="0"/>
                          <a:cs typeface="Arial" panose="020B0604020202020204" pitchFamily="34" charset="0"/>
                        </a:rPr>
                        <m:t>𝑐𝑜𝑠</m:t>
                      </m:r>
                      <m:r>
                        <a:rPr lang="en-US" sz="1600" i="1">
                          <a:latin typeface="Cambria Math" panose="02040503050406030204" pitchFamily="18" charset="0"/>
                          <a:ea typeface="Times New Roman" panose="02020603050405020304" pitchFamily="18" charset="0"/>
                          <a:cs typeface="Arial" panose="020B0604020202020204" pitchFamily="34" charset="0"/>
                        </a:rPr>
                        <m:t>𝜙</m:t>
                      </m:r>
                      <m:r>
                        <a:rPr lang="en-US" sz="1600" i="1">
                          <a:latin typeface="Cambria Math" panose="02040503050406030204" pitchFamily="18" charset="0"/>
                          <a:ea typeface="Times New Roman" panose="02020603050405020304" pitchFamily="18" charset="0"/>
                          <a:cs typeface="Arial" panose="020B0604020202020204" pitchFamily="34" charset="0"/>
                        </a:rPr>
                        <m:t> + </m:t>
                      </m:r>
                      <m:sSub>
                        <m:sSubPr>
                          <m:ctrlPr>
                            <a:rPr lang="en-US" sz="1600" i="1">
                              <a:latin typeface="Cambria Math" panose="02040503050406030204" pitchFamily="18" charset="0"/>
                              <a:ea typeface="Times New Roman" panose="02020603050405020304" pitchFamily="18" charset="0"/>
                              <a:cs typeface="Arial" panose="020B0604020202020204" pitchFamily="34" charset="0"/>
                            </a:rPr>
                          </m:ctrlPr>
                        </m:sSubPr>
                        <m:e>
                          <m:sSub>
                            <m:sSubPr>
                              <m:ctrlPr>
                                <a:rPr lang="en-US" sz="1600" i="1">
                                  <a:latin typeface="Cambria Math" panose="02040503050406030204" pitchFamily="18" charset="0"/>
                                  <a:ea typeface="Times New Roman" panose="02020603050405020304" pitchFamily="18" charset="0"/>
                                  <a:cs typeface="Arial" panose="020B0604020202020204" pitchFamily="34" charset="0"/>
                                </a:rPr>
                              </m:ctrlPr>
                            </m:sSubPr>
                            <m:e>
                              <m:r>
                                <a:rPr lang="en-US" sz="1600" i="1">
                                  <a:latin typeface="Cambria Math" panose="02040503050406030204" pitchFamily="18" charset="0"/>
                                  <a:ea typeface="Times New Roman" panose="02020603050405020304" pitchFamily="18" charset="0"/>
                                  <a:cs typeface="Arial" panose="020B0604020202020204" pitchFamily="34" charset="0"/>
                                </a:rPr>
                                <m:t>𝐹</m:t>
                              </m:r>
                            </m:e>
                            <m:sub>
                              <m:r>
                                <a:rPr lang="en-US" sz="1600" i="1">
                                  <a:latin typeface="Cambria Math" panose="02040503050406030204" pitchFamily="18" charset="0"/>
                                  <a:ea typeface="Times New Roman" panose="02020603050405020304" pitchFamily="18" charset="0"/>
                                  <a:cs typeface="Arial" panose="020B0604020202020204" pitchFamily="34" charset="0"/>
                                </a:rPr>
                                <m:t>𝑇</m:t>
                              </m:r>
                            </m:sub>
                          </m:sSub>
                        </m:e>
                        <m:sub>
                          <m:r>
                            <a:rPr lang="en-US" sz="1600" i="1">
                              <a:latin typeface="Cambria Math" panose="02040503050406030204" pitchFamily="18" charset="0"/>
                              <a:ea typeface="Times New Roman" panose="02020603050405020304" pitchFamily="18" charset="0"/>
                              <a:cs typeface="Arial" panose="020B0604020202020204" pitchFamily="34" charset="0"/>
                            </a:rPr>
                            <m:t>𝑍</m:t>
                          </m:r>
                        </m:sub>
                      </m:sSub>
                      <m:r>
                        <a:rPr lang="en-US" sz="1600" i="1">
                          <a:latin typeface="Cambria Math" panose="02040503050406030204" pitchFamily="18" charset="0"/>
                          <a:ea typeface="Times New Roman" panose="02020603050405020304" pitchFamily="18" charset="0"/>
                          <a:cs typeface="Arial" panose="020B0604020202020204" pitchFamily="34" charset="0"/>
                        </a:rPr>
                        <m:t>=</m:t>
                      </m:r>
                      <m:r>
                        <a:rPr lang="en-US" sz="1600" i="1">
                          <a:latin typeface="Cambria Math" panose="02040503050406030204" pitchFamily="18" charset="0"/>
                          <a:ea typeface="Times New Roman" panose="02020603050405020304" pitchFamily="18" charset="0"/>
                          <a:cs typeface="Arial" panose="020B0604020202020204" pitchFamily="34" charset="0"/>
                        </a:rPr>
                        <m:t>𝑚</m:t>
                      </m:r>
                      <m:d>
                        <m:dPr>
                          <m:ctrlPr>
                            <a:rPr lang="en-US" sz="1600" i="1">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sz="1600" i="1">
                                  <a:latin typeface="Cambria Math" panose="02040503050406030204" pitchFamily="18" charset="0"/>
                                  <a:ea typeface="Times New Roman" panose="02020603050405020304" pitchFamily="18" charset="0"/>
                                  <a:cs typeface="Arial" panose="020B0604020202020204" pitchFamily="34" charset="0"/>
                                </a:rPr>
                              </m:ctrlPr>
                            </m:accPr>
                            <m:e>
                              <m:r>
                                <a:rPr lang="en-US" sz="1600" i="1">
                                  <a:latin typeface="Cambria Math" panose="02040503050406030204" pitchFamily="18" charset="0"/>
                                  <a:ea typeface="Times New Roman" panose="02020603050405020304" pitchFamily="18" charset="0"/>
                                  <a:cs typeface="Arial" panose="020B0604020202020204" pitchFamily="34" charset="0"/>
                                </a:rPr>
                                <m:t>𝑤</m:t>
                              </m:r>
                            </m:e>
                          </m:acc>
                          <m:r>
                            <a:rPr lang="en-US" sz="1600" i="1">
                              <a:latin typeface="Cambria Math" panose="02040503050406030204" pitchFamily="18" charset="0"/>
                              <a:ea typeface="Times New Roman" panose="02020603050405020304" pitchFamily="18" charset="0"/>
                              <a:cs typeface="Arial" panose="020B0604020202020204" pitchFamily="34" charset="0"/>
                            </a:rPr>
                            <m:t>+</m:t>
                          </m:r>
                          <m:r>
                            <a:rPr lang="en-US" sz="1600" i="1">
                              <a:latin typeface="Cambria Math" panose="02040503050406030204" pitchFamily="18" charset="0"/>
                              <a:ea typeface="Times New Roman" panose="02020603050405020304" pitchFamily="18" charset="0"/>
                              <a:cs typeface="Arial" panose="020B0604020202020204" pitchFamily="34" charset="0"/>
                            </a:rPr>
                            <m:t>𝑝𝑣</m:t>
                          </m:r>
                          <m:r>
                            <a:rPr lang="en-US" sz="1600" i="1">
                              <a:latin typeface="Cambria Math" panose="02040503050406030204" pitchFamily="18" charset="0"/>
                              <a:ea typeface="Times New Roman" panose="02020603050405020304" pitchFamily="18" charset="0"/>
                              <a:cs typeface="Arial" panose="020B0604020202020204" pitchFamily="34" charset="0"/>
                            </a:rPr>
                            <m:t>−</m:t>
                          </m:r>
                          <m:r>
                            <a:rPr lang="en-US" sz="1600" i="1">
                              <a:latin typeface="Cambria Math" panose="02040503050406030204" pitchFamily="18" charset="0"/>
                              <a:ea typeface="Times New Roman" panose="02020603050405020304" pitchFamily="18" charset="0"/>
                              <a:cs typeface="Arial" panose="020B0604020202020204" pitchFamily="34" charset="0"/>
                            </a:rPr>
                            <m:t>𝑞𝑢</m:t>
                          </m:r>
                        </m:e>
                      </m:d>
                    </m:oMath>
                  </m:oMathPara>
                </a14:m>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0" indent="0" algn="ctr">
                  <a:buNone/>
                </a:pPr>
                <a14:m>
                  <m:oMathPara xmlns:m="http://schemas.openxmlformats.org/officeDocument/2006/math">
                    <m:oMathParaPr>
                      <m:jc m:val="center"/>
                    </m:oMathParaPr>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𝑥</m:t>
                          </m:r>
                        </m:sub>
                      </m:sSub>
                      <m:acc>
                        <m:accPr>
                          <m:chr m:val="̇"/>
                          <m:ctrlPr>
                            <a:rPr lang="en-US" sz="1600" i="1">
                              <a:latin typeface="Cambria Math" panose="02040503050406030204" pitchFamily="18" charset="0"/>
                            </a:rPr>
                          </m:ctrlPr>
                        </m:accPr>
                        <m:e>
                          <m:r>
                            <a:rPr lang="en-US" sz="1600" i="1">
                              <a:latin typeface="Cambria Math" panose="02040503050406030204" pitchFamily="18" charset="0"/>
                            </a:rPr>
                            <m:t>𝑝</m:t>
                          </m:r>
                        </m:e>
                      </m:acc>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𝑥𝑧</m:t>
                          </m:r>
                        </m:sub>
                      </m:sSub>
                      <m:acc>
                        <m:accPr>
                          <m:chr m:val="̇"/>
                          <m:ctrlPr>
                            <a:rPr lang="en-US" sz="1600" i="1">
                              <a:latin typeface="Cambria Math" panose="02040503050406030204" pitchFamily="18" charset="0"/>
                            </a:rPr>
                          </m:ctrlPr>
                        </m:accPr>
                        <m:e>
                          <m:r>
                            <a:rPr lang="en-US" sz="1600" i="1">
                              <a:latin typeface="Cambria Math" panose="02040503050406030204" pitchFamily="18" charset="0"/>
                            </a:rPr>
                            <m:t>𝑟</m:t>
                          </m:r>
                        </m:e>
                      </m:acc>
                      <m:r>
                        <a:rPr lang="en-US" sz="1600" i="1">
                          <a:latin typeface="Cambria Math" panose="02040503050406030204" pitchFamily="18" charset="0"/>
                        </a:rPr>
                        <m:t>+</m:t>
                      </m:r>
                      <m:r>
                        <a:rPr lang="en-US" sz="1600" i="1">
                          <a:latin typeface="Cambria Math" panose="02040503050406030204" pitchFamily="18" charset="0"/>
                        </a:rPr>
                        <m:t>𝑞𝑟</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𝑧</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𝑦</m:t>
                              </m:r>
                            </m:sub>
                          </m:sSub>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𝑥𝑧</m:t>
                          </m:r>
                        </m:sub>
                      </m:sSub>
                      <m:r>
                        <a:rPr lang="en-US" sz="1600" i="1">
                          <a:latin typeface="Cambria Math" panose="02040503050406030204" pitchFamily="18" charset="0"/>
                        </a:rPr>
                        <m:t>𝑝𝑞</m:t>
                      </m:r>
                    </m:oMath>
                  </m:oMathPara>
                </a14:m>
                <a:endParaRPr lang="en-US" sz="1600" dirty="0"/>
              </a:p>
              <a:p>
                <a:pPr marL="0" indent="0" algn="ctr">
                  <a:buNone/>
                </a:pPr>
                <a14:m>
                  <m:oMathPara xmlns:m="http://schemas.openxmlformats.org/officeDocument/2006/math">
                    <m:oMathParaPr>
                      <m:jc m:val="center"/>
                    </m:oMathParaPr>
                    <m:oMath xmlns:m="http://schemas.openxmlformats.org/officeDocument/2006/math">
                      <m:r>
                        <a:rPr lang="en-US" sz="1600" i="1">
                          <a:latin typeface="Cambria Math" panose="02040503050406030204" pitchFamily="18" charset="0"/>
                        </a:rPr>
                        <m:t>𝑀</m:t>
                      </m:r>
                      <m:r>
                        <a:rPr lang="en-US" sz="1600" i="1">
                          <a:latin typeface="Cambria Math" panose="02040503050406030204" pitchFamily="18" charset="0"/>
                        </a:rPr>
                        <m:t>=</m:t>
                      </m:r>
                      <m:r>
                        <a:rPr lang="en-US" sz="1600" i="1">
                          <a:latin typeface="Cambria Math" panose="02040503050406030204" pitchFamily="18" charset="0"/>
                        </a:rPr>
                        <m:t>𝑦</m:t>
                      </m:r>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r>
                        <a:rPr lang="en-US" sz="1600" i="1">
                          <a:latin typeface="Cambria Math" panose="02040503050406030204" pitchFamily="18" charset="0"/>
                        </a:rPr>
                        <m:t>+</m:t>
                      </m:r>
                      <m:r>
                        <a:rPr lang="en-US" sz="1600" i="1">
                          <a:latin typeface="Cambria Math" panose="02040503050406030204" pitchFamily="18" charset="0"/>
                        </a:rPr>
                        <m:t>𝑟𝑝</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𝑥</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𝑧</m:t>
                              </m:r>
                            </m:sub>
                          </m:sSub>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𝑥𝑧</m:t>
                          </m:r>
                        </m:sub>
                      </m:sSub>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𝑝</m:t>
                              </m:r>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𝑟</m:t>
                              </m:r>
                            </m:e>
                            <m:sup>
                              <m:r>
                                <a:rPr lang="en-US" sz="1600" i="1">
                                  <a:latin typeface="Cambria Math" panose="02040503050406030204" pitchFamily="18" charset="0"/>
                                </a:rPr>
                                <m:t>2</m:t>
                              </m:r>
                            </m:sup>
                          </m:sSup>
                        </m:e>
                      </m:d>
                      <m:r>
                        <a:rPr lang="en-US" sz="1600" i="1">
                          <a:latin typeface="Cambria Math" panose="02040503050406030204" pitchFamily="18" charset="0"/>
                        </a:rPr>
                        <m:t> </m:t>
                      </m:r>
                    </m:oMath>
                  </m:oMathPara>
                </a14:m>
                <a:endParaRPr lang="en-US" sz="1600" dirty="0"/>
              </a:p>
              <a:p>
                <a:pPr marL="0" indent="0" algn="ctr">
                  <a:buNone/>
                </a:pPr>
                <a14:m>
                  <m:oMathPara xmlns:m="http://schemas.openxmlformats.org/officeDocument/2006/math">
                    <m:oMathParaPr>
                      <m:jc m:val="center"/>
                    </m:oMathParaPr>
                    <m:oMath xmlns:m="http://schemas.openxmlformats.org/officeDocument/2006/math">
                      <m:r>
                        <a:rPr lang="en-US" sz="1600" i="1">
                          <a:latin typeface="Cambria Math" panose="02040503050406030204" pitchFamily="18" charset="0"/>
                        </a:rPr>
                        <m:t>𝑁</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m:t>
                          </m:r>
                          <m:r>
                            <a:rPr lang="en-US" sz="1600" i="1">
                              <a:latin typeface="Cambria Math" panose="02040503050406030204" pitchFamily="18" charset="0"/>
                            </a:rPr>
                            <m:t>𝐼</m:t>
                          </m:r>
                        </m:e>
                        <m:sub>
                          <m:r>
                            <a:rPr lang="en-US" sz="1600" i="1">
                              <a:latin typeface="Cambria Math" panose="02040503050406030204" pitchFamily="18" charset="0"/>
                            </a:rPr>
                            <m:t>𝑥𝑧</m:t>
                          </m:r>
                        </m:sub>
                      </m:sSub>
                      <m:acc>
                        <m:accPr>
                          <m:chr m:val="̇"/>
                          <m:ctrlPr>
                            <a:rPr lang="en-US" sz="1600" i="1">
                              <a:latin typeface="Cambria Math" panose="02040503050406030204" pitchFamily="18" charset="0"/>
                            </a:rPr>
                          </m:ctrlPr>
                        </m:accPr>
                        <m:e>
                          <m:r>
                            <a:rPr lang="en-US" sz="1600" i="1">
                              <a:latin typeface="Cambria Math" panose="02040503050406030204" pitchFamily="18" charset="0"/>
                            </a:rPr>
                            <m:t>𝑝</m:t>
                          </m:r>
                        </m:e>
                      </m:acc>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𝑧</m:t>
                          </m:r>
                        </m:sub>
                      </m:sSub>
                      <m:acc>
                        <m:accPr>
                          <m:chr m:val="̇"/>
                          <m:ctrlPr>
                            <a:rPr lang="en-US" sz="1600" i="1">
                              <a:latin typeface="Cambria Math" panose="02040503050406030204" pitchFamily="18" charset="0"/>
                            </a:rPr>
                          </m:ctrlPr>
                        </m:accPr>
                        <m:e>
                          <m:r>
                            <a:rPr lang="en-US" sz="1600" i="1">
                              <a:latin typeface="Cambria Math" panose="02040503050406030204" pitchFamily="18" charset="0"/>
                            </a:rPr>
                            <m:t>𝑟</m:t>
                          </m:r>
                        </m:e>
                      </m:acc>
                      <m:r>
                        <a:rPr lang="en-US" sz="1600" i="1">
                          <a:latin typeface="Cambria Math" panose="02040503050406030204" pitchFamily="18" charset="0"/>
                        </a:rPr>
                        <m:t>+</m:t>
                      </m:r>
                      <m:r>
                        <a:rPr lang="en-US" sz="1600" i="1">
                          <a:latin typeface="Cambria Math" panose="02040503050406030204" pitchFamily="18" charset="0"/>
                        </a:rPr>
                        <m:t>𝑝𝑞</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𝑦</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𝑥</m:t>
                              </m:r>
                            </m:sub>
                          </m:sSub>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𝑥𝑧</m:t>
                          </m:r>
                        </m:sub>
                      </m:sSub>
                      <m:r>
                        <a:rPr lang="en-US" sz="1600" i="1">
                          <a:latin typeface="Cambria Math" panose="02040503050406030204" pitchFamily="18" charset="0"/>
                        </a:rPr>
                        <m:t>𝑞𝑟</m:t>
                      </m:r>
                      <m:r>
                        <a:rPr lang="en-US" sz="1600" i="1">
                          <a:latin typeface="Cambria Math" panose="02040503050406030204" pitchFamily="18" charset="0"/>
                        </a:rPr>
                        <m:t> </m:t>
                      </m:r>
                    </m:oMath>
                  </m:oMathPara>
                </a14:m>
                <a:endParaRPr lang="en-US" sz="1600" dirty="0"/>
              </a:p>
              <a:p>
                <a:pPr marL="0" indent="0">
                  <a:lnSpc>
                    <a:spcPct val="115000"/>
                  </a:lnSpc>
                  <a:spcBef>
                    <a:spcPts val="0"/>
                  </a:spcBef>
                  <a:spcAft>
                    <a:spcPts val="1000"/>
                  </a:spcAft>
                  <a:buNone/>
                </a:pP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0" indent="0" rtl="1">
                  <a:lnSpc>
                    <a:spcPct val="115000"/>
                  </a:lnSpc>
                  <a:spcBef>
                    <a:spcPts val="0"/>
                  </a:spcBef>
                  <a:spcAft>
                    <a:spcPts val="1000"/>
                  </a:spcAft>
                  <a:buNone/>
                </a:pPr>
                <a:endParaRPr lang="en-US" sz="1600" dirty="0"/>
              </a:p>
            </p:txBody>
          </p:sp>
        </mc:Choice>
        <mc:Fallback xmlns="">
          <p:sp>
            <p:nvSpPr>
              <p:cNvPr id="3" name="Content Placeholder 2">
                <a:extLst>
                  <a:ext uri="{FF2B5EF4-FFF2-40B4-BE49-F238E27FC236}">
                    <a16:creationId xmlns:a16="http://schemas.microsoft.com/office/drawing/2014/main" id="{CC516F79-CE47-4379-BAD2-92A0D6F9E96F}"/>
                  </a:ext>
                </a:extLst>
              </p:cNvPr>
              <p:cNvSpPr>
                <a:spLocks noGrp="1" noRot="1" noChangeAspect="1" noMove="1" noResize="1" noEditPoints="1" noAdjustHandles="1" noChangeArrowheads="1" noChangeShapeType="1" noTextEdit="1"/>
              </p:cNvSpPr>
              <p:nvPr>
                <p:ph idx="1"/>
              </p:nvPr>
            </p:nvSpPr>
            <p:spPr>
              <a:blipFill>
                <a:blip r:embed="rId2"/>
                <a:stretch>
                  <a:fillRect l="-69"/>
                </a:stretch>
              </a:blipFill>
            </p:spPr>
            <p:txBody>
              <a:bodyPr/>
              <a:lstStyle/>
              <a:p>
                <a:r>
                  <a:rPr lang="en-US">
                    <a:noFill/>
                  </a:rPr>
                  <a:t> </a:t>
                </a:r>
              </a:p>
            </p:txBody>
          </p:sp>
        </mc:Fallback>
      </mc:AlternateContent>
    </p:spTree>
    <p:extLst>
      <p:ext uri="{BB962C8B-B14F-4D97-AF65-F5344CB8AC3E}">
        <p14:creationId xmlns:p14="http://schemas.microsoft.com/office/powerpoint/2010/main" val="3980034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D075-D750-4DBA-80A8-4A193148B467}"/>
              </a:ext>
            </a:extLst>
          </p:cNvPr>
          <p:cNvSpPr>
            <a:spLocks noGrp="1"/>
          </p:cNvSpPr>
          <p:nvPr>
            <p:ph type="title"/>
          </p:nvPr>
        </p:nvSpPr>
        <p:spPr/>
        <p:txBody>
          <a:bodyPr/>
          <a:lstStyle/>
          <a:p>
            <a:r>
              <a:rPr lang="en-US" dirty="0"/>
              <a:t>Flight Mechanics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FB5442-F3F5-4B3E-A881-474A852F12C6}"/>
                  </a:ext>
                </a:extLst>
              </p:cNvPr>
              <p:cNvSpPr>
                <a:spLocks noGrp="1"/>
              </p:cNvSpPr>
              <p:nvPr>
                <p:ph idx="1"/>
              </p:nvPr>
            </p:nvSpPr>
            <p:spPr>
              <a:xfrm>
                <a:off x="924799" y="2379565"/>
                <a:ext cx="9569829" cy="4096736"/>
              </a:xfrm>
            </p:spPr>
            <p:txBody>
              <a:bodyPr>
                <a:normAutofit/>
              </a:bodyPr>
              <a:lstStyle/>
              <a:p>
                <a:r>
                  <a:rPr lang="en-US" sz="1800" dirty="0">
                    <a:effectLst/>
                    <a:latin typeface="Arial" panose="020B0604020202020204" pitchFamily="34" charset="0"/>
                    <a:ea typeface="Times New Roman" panose="02020603050405020304" pitchFamily="18" charset="0"/>
                    <a:cs typeface="Arial" panose="020B0604020202020204" pitchFamily="34" charset="0"/>
                  </a:rPr>
                  <a:t>Classification of equations </a:t>
                </a:r>
              </a:p>
              <a:p>
                <a:pPr lvl="1"/>
                <a:r>
                  <a:rPr lang="en-US" sz="1800" dirty="0">
                    <a:effectLst/>
                    <a:latin typeface="Arial" panose="020B0604020202020204" pitchFamily="34" charset="0"/>
                    <a:ea typeface="Times New Roman" panose="02020603050405020304" pitchFamily="18" charset="0"/>
                  </a:rPr>
                  <a:t>Kinematics equations:</a:t>
                </a:r>
              </a:p>
              <a:p>
                <a:pPr marL="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i="1">
                                  <a:latin typeface="Cambria Math" panose="02040503050406030204" pitchFamily="18" charset="0"/>
                                  <a:ea typeface="Times New Roman" panose="02020603050405020304" pitchFamily="18" charset="0"/>
                                  <a:cs typeface="Arial" panose="020B0604020202020204" pitchFamily="34" charset="0"/>
                                </a:rPr>
                              </m:ctrlPr>
                            </m:eqArrPr>
                            <m:e>
                              <m:r>
                                <a:rPr lang="en-US" i="1">
                                  <a:latin typeface="Cambria Math" panose="02040503050406030204" pitchFamily="18" charset="0"/>
                                  <a:ea typeface="Times New Roman" panose="02020603050405020304" pitchFamily="18" charset="0"/>
                                  <a:cs typeface="Arial" panose="020B0604020202020204" pitchFamily="34" charset="0"/>
                                </a:rPr>
                                <m:t>𝑃</m:t>
                              </m:r>
                            </m:e>
                            <m:e>
                              <m:r>
                                <a:rPr lang="en-US" i="1">
                                  <a:latin typeface="Cambria Math" panose="02040503050406030204" pitchFamily="18" charset="0"/>
                                  <a:ea typeface="Times New Roman" panose="02020603050405020304" pitchFamily="18" charset="0"/>
                                  <a:cs typeface="Arial" panose="020B0604020202020204" pitchFamily="34" charset="0"/>
                                </a:rPr>
                                <m:t>𝑄</m:t>
                              </m:r>
                            </m:e>
                            <m:e>
                              <m:r>
                                <a:rPr lang="en-US" i="1">
                                  <a:latin typeface="Cambria Math" panose="02040503050406030204" pitchFamily="18" charset="0"/>
                                  <a:ea typeface="Cambria Math" panose="02040503050406030204" pitchFamily="18" charset="0"/>
                                  <a:cs typeface="Cambria Math" panose="02040503050406030204" pitchFamily="18" charset="0"/>
                                </a:rPr>
                                <m:t>𝑅</m:t>
                              </m:r>
                            </m:e>
                          </m:eqArr>
                        </m:e>
                      </m:d>
                      <m:r>
                        <a:rPr lang="en-US"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i="1">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3"/>
                                    <m:mcJc m:val="center"/>
                                  </m:mcPr>
                                </m:mc>
                              </m:mcs>
                              <m:ctrlPr>
                                <a:rPr lang="en-US" i="1">
                                  <a:latin typeface="Cambria Math" panose="02040503050406030204" pitchFamily="18" charset="0"/>
                                  <a:ea typeface="Times New Roman" panose="02020603050405020304" pitchFamily="18" charset="0"/>
                                  <a:cs typeface="Arial" panose="020B0604020202020204" pitchFamily="34" charset="0"/>
                                </a:rPr>
                              </m:ctrlPr>
                            </m:mPr>
                            <m:mr>
                              <m:e>
                                <m:r>
                                  <a:rPr lang="en-US" i="1">
                                    <a:latin typeface="Cambria Math" panose="02040503050406030204" pitchFamily="18" charset="0"/>
                                    <a:ea typeface="Times New Roman" panose="02020603050405020304" pitchFamily="18" charset="0"/>
                                    <a:cs typeface="Arial" panose="020B0604020202020204" pitchFamily="34" charset="0"/>
                                  </a:rPr>
                                  <m:t>1</m:t>
                                </m:r>
                              </m:e>
                              <m:e>
                                <m:r>
                                  <a:rPr lang="en-US" i="1">
                                    <a:latin typeface="Cambria Math" panose="02040503050406030204" pitchFamily="18" charset="0"/>
                                    <a:ea typeface="Times New Roman" panose="02020603050405020304" pitchFamily="18" charset="0"/>
                                    <a:cs typeface="Arial" panose="020B0604020202020204" pitchFamily="34" charset="0"/>
                                  </a:rPr>
                                  <m:t>0</m:t>
                                </m:r>
                              </m:e>
                              <m:e>
                                <m:r>
                                  <a:rPr lang="en-US" i="1">
                                    <a:latin typeface="Cambria Math" panose="02040503050406030204" pitchFamily="18" charset="0"/>
                                    <a:ea typeface="Times New Roman" panose="02020603050405020304" pitchFamily="18" charset="0"/>
                                    <a:cs typeface="Arial" panose="020B0604020202020204" pitchFamily="34" charset="0"/>
                                  </a:rPr>
                                  <m:t>−</m:t>
                                </m:r>
                                <m:r>
                                  <a:rPr lang="en-US" i="1">
                                    <a:latin typeface="Cambria Math" panose="02040503050406030204" pitchFamily="18" charset="0"/>
                                    <a:ea typeface="Times New Roman" panose="02020603050405020304" pitchFamily="18" charset="0"/>
                                    <a:cs typeface="Arial" panose="020B0604020202020204" pitchFamily="34" charset="0"/>
                                  </a:rPr>
                                  <m:t>𝑠𝑖𝑛</m:t>
                                </m:r>
                                <m:r>
                                  <a:rPr lang="en-US" i="1">
                                    <a:latin typeface="Cambria Math" panose="02040503050406030204" pitchFamily="18" charset="0"/>
                                    <a:ea typeface="Times New Roman" panose="02020603050405020304" pitchFamily="18" charset="0"/>
                                    <a:cs typeface="Arial" panose="020B0604020202020204" pitchFamily="34" charset="0"/>
                                  </a:rPr>
                                  <m:t>𝜃</m:t>
                                </m:r>
                              </m:e>
                            </m:mr>
                            <m:mr>
                              <m:e>
                                <m:r>
                                  <a:rPr lang="en-US" i="1">
                                    <a:latin typeface="Cambria Math" panose="02040503050406030204" pitchFamily="18" charset="0"/>
                                    <a:ea typeface="Times New Roman" panose="02020603050405020304" pitchFamily="18" charset="0"/>
                                    <a:cs typeface="Arial" panose="020B0604020202020204" pitchFamily="34" charset="0"/>
                                  </a:rPr>
                                  <m:t>0</m:t>
                                </m:r>
                              </m:e>
                              <m:e>
                                <m:r>
                                  <a:rPr lang="en-US" i="1">
                                    <a:latin typeface="Cambria Math" panose="02040503050406030204" pitchFamily="18" charset="0"/>
                                    <a:ea typeface="Times New Roman" panose="02020603050405020304" pitchFamily="18" charset="0"/>
                                    <a:cs typeface="Arial" panose="020B0604020202020204" pitchFamily="34" charset="0"/>
                                  </a:rPr>
                                  <m:t>𝑐𝑜𝑠</m:t>
                                </m:r>
                                <m:r>
                                  <a:rPr lang="en-US" i="1">
                                    <a:latin typeface="Cambria Math" panose="02040503050406030204" pitchFamily="18" charset="0"/>
                                    <a:ea typeface="Times New Roman" panose="02020603050405020304" pitchFamily="18" charset="0"/>
                                    <a:cs typeface="Arial" panose="020B0604020202020204" pitchFamily="34" charset="0"/>
                                  </a:rPr>
                                  <m:t>𝜙</m:t>
                                </m:r>
                              </m:e>
                              <m:e>
                                <m:r>
                                  <a:rPr lang="en-US" i="1">
                                    <a:latin typeface="Cambria Math" panose="02040503050406030204" pitchFamily="18" charset="0"/>
                                    <a:ea typeface="Times New Roman" panose="02020603050405020304" pitchFamily="18" charset="0"/>
                                    <a:cs typeface="Arial" panose="020B0604020202020204" pitchFamily="34" charset="0"/>
                                  </a:rPr>
                                  <m:t>𝑐𝑜𝑠</m:t>
                                </m:r>
                                <m:r>
                                  <a:rPr lang="en-US" i="1">
                                    <a:latin typeface="Cambria Math" panose="02040503050406030204" pitchFamily="18" charset="0"/>
                                    <a:ea typeface="Times New Roman" panose="02020603050405020304" pitchFamily="18" charset="0"/>
                                    <a:cs typeface="Arial" panose="020B0604020202020204" pitchFamily="34" charset="0"/>
                                  </a:rPr>
                                  <m:t>𝜃</m:t>
                                </m:r>
                                <m:r>
                                  <a:rPr lang="en-US" i="1">
                                    <a:latin typeface="Cambria Math" panose="02040503050406030204" pitchFamily="18" charset="0"/>
                                    <a:ea typeface="Times New Roman" panose="02020603050405020304" pitchFamily="18" charset="0"/>
                                    <a:cs typeface="Arial" panose="020B0604020202020204" pitchFamily="34" charset="0"/>
                                  </a:rPr>
                                  <m:t>𝑠𝑖𝑛</m:t>
                                </m:r>
                                <m:r>
                                  <a:rPr lang="en-US" i="1">
                                    <a:latin typeface="Cambria Math" panose="02040503050406030204" pitchFamily="18" charset="0"/>
                                    <a:ea typeface="Times New Roman" panose="02020603050405020304" pitchFamily="18" charset="0"/>
                                    <a:cs typeface="Arial" panose="020B0604020202020204" pitchFamily="34" charset="0"/>
                                  </a:rPr>
                                  <m:t>𝜙</m:t>
                                </m:r>
                              </m:e>
                            </m:mr>
                            <m:mr>
                              <m:e>
                                <m:r>
                                  <a:rPr lang="en-US" i="1">
                                    <a:latin typeface="Cambria Math" panose="02040503050406030204" pitchFamily="18" charset="0"/>
                                    <a:ea typeface="Times New Roman" panose="02020603050405020304" pitchFamily="18" charset="0"/>
                                    <a:cs typeface="Arial" panose="020B0604020202020204" pitchFamily="34" charset="0"/>
                                  </a:rPr>
                                  <m:t>0</m:t>
                                </m:r>
                              </m:e>
                              <m:e>
                                <m:r>
                                  <a:rPr lang="en-US" i="1">
                                    <a:latin typeface="Cambria Math" panose="02040503050406030204" pitchFamily="18" charset="0"/>
                                    <a:ea typeface="Times New Roman" panose="02020603050405020304" pitchFamily="18" charset="0"/>
                                    <a:cs typeface="Arial" panose="020B0604020202020204" pitchFamily="34" charset="0"/>
                                  </a:rPr>
                                  <m:t>−</m:t>
                                </m:r>
                                <m:r>
                                  <a:rPr lang="en-US" i="1">
                                    <a:latin typeface="Cambria Math" panose="02040503050406030204" pitchFamily="18" charset="0"/>
                                    <a:ea typeface="Times New Roman" panose="02020603050405020304" pitchFamily="18" charset="0"/>
                                    <a:cs typeface="Arial" panose="020B0604020202020204" pitchFamily="34" charset="0"/>
                                  </a:rPr>
                                  <m:t>𝑠𝑖𝑛</m:t>
                                </m:r>
                                <m:r>
                                  <a:rPr lang="en-US" i="1">
                                    <a:latin typeface="Cambria Math" panose="02040503050406030204" pitchFamily="18" charset="0"/>
                                    <a:ea typeface="Times New Roman" panose="02020603050405020304" pitchFamily="18" charset="0"/>
                                    <a:cs typeface="Arial" panose="020B0604020202020204" pitchFamily="34" charset="0"/>
                                  </a:rPr>
                                  <m:t>𝜙</m:t>
                                </m:r>
                              </m:e>
                              <m:e>
                                <m:r>
                                  <a:rPr lang="en-US" i="1">
                                    <a:latin typeface="Cambria Math" panose="02040503050406030204" pitchFamily="18" charset="0"/>
                                    <a:ea typeface="Times New Roman" panose="02020603050405020304" pitchFamily="18" charset="0"/>
                                    <a:cs typeface="Arial" panose="020B0604020202020204" pitchFamily="34" charset="0"/>
                                  </a:rPr>
                                  <m:t>𝑐𝑜𝑠</m:t>
                                </m:r>
                                <m:r>
                                  <a:rPr lang="en-US" i="1">
                                    <a:latin typeface="Cambria Math" panose="02040503050406030204" pitchFamily="18" charset="0"/>
                                    <a:ea typeface="Times New Roman" panose="02020603050405020304" pitchFamily="18" charset="0"/>
                                    <a:cs typeface="Arial" panose="020B0604020202020204" pitchFamily="34" charset="0"/>
                                  </a:rPr>
                                  <m:t>𝜙</m:t>
                                </m:r>
                                <m:r>
                                  <a:rPr lang="en-US" i="1">
                                    <a:latin typeface="Cambria Math" panose="02040503050406030204" pitchFamily="18" charset="0"/>
                                    <a:ea typeface="Times New Roman" panose="02020603050405020304" pitchFamily="18" charset="0"/>
                                    <a:cs typeface="Arial" panose="020B0604020202020204" pitchFamily="34" charset="0"/>
                                  </a:rPr>
                                  <m:t>𝑐𝑜𝑠</m:t>
                                </m:r>
                                <m:r>
                                  <a:rPr lang="en-US" i="1">
                                    <a:latin typeface="Cambria Math" panose="02040503050406030204" pitchFamily="18" charset="0"/>
                                    <a:ea typeface="Times New Roman" panose="02020603050405020304" pitchFamily="18" charset="0"/>
                                    <a:cs typeface="Arial" panose="020B0604020202020204" pitchFamily="34" charset="0"/>
                                  </a:rPr>
                                  <m:t>𝜃</m:t>
                                </m:r>
                              </m:e>
                            </m:mr>
                          </m:m>
                        </m:e>
                      </m:d>
                      <m:d>
                        <m:dPr>
                          <m:begChr m:val="{"/>
                          <m:endChr m:val="}"/>
                          <m:ctrlPr>
                            <a:rPr lang="en-US" i="1">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i="1">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i="1">
                                      <a:latin typeface="Cambria Math" panose="02040503050406030204" pitchFamily="18" charset="0"/>
                                      <a:ea typeface="Times New Roman" panose="02020603050405020304" pitchFamily="18" charset="0"/>
                                      <a:cs typeface="Arial" panose="020B0604020202020204" pitchFamily="34" charset="0"/>
                                    </a:rPr>
                                  </m:ctrlPr>
                                </m:eqArrPr>
                                <m:e>
                                  <m:r>
                                    <a:rPr lang="en-US" i="1">
                                      <a:latin typeface="Cambria Math" panose="02040503050406030204" pitchFamily="18" charset="0"/>
                                      <a:ea typeface="Times New Roman" panose="02020603050405020304" pitchFamily="18" charset="0"/>
                                      <a:cs typeface="Arial" panose="020B0604020202020204" pitchFamily="34" charset="0"/>
                                    </a:rPr>
                                    <m:t>𝜙</m:t>
                                  </m:r>
                                </m:e>
                                <m:e>
                                  <m:acc>
                                    <m:accPr>
                                      <m:chr m:val="̇"/>
                                      <m:ctrlPr>
                                        <a:rPr lang="en-US" i="1">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i="1">
                                              <a:latin typeface="Cambria Math" panose="02040503050406030204" pitchFamily="18" charset="0"/>
                                              <a:ea typeface="Times New Roman" panose="02020603050405020304" pitchFamily="18" charset="0"/>
                                              <a:cs typeface="Arial" panose="020B0604020202020204" pitchFamily="34" charset="0"/>
                                            </a:rPr>
                                          </m:ctrlPr>
                                        </m:eqArrPr>
                                        <m:e>
                                          <m:r>
                                            <a:rPr lang="en-US" i="1">
                                              <a:latin typeface="Cambria Math" panose="02040503050406030204" pitchFamily="18" charset="0"/>
                                              <a:ea typeface="Times New Roman" panose="02020603050405020304" pitchFamily="18" charset="0"/>
                                              <a:cs typeface="Arial" panose="020B0604020202020204" pitchFamily="34" charset="0"/>
                                            </a:rPr>
                                            <m:t>𝜃</m:t>
                                          </m:r>
                                        </m:e>
                                        <m:e>
                                          <m:acc>
                                            <m:accPr>
                                              <m:chr m:val="̇"/>
                                              <m:ctrlPr>
                                                <a:rPr lang="en-US" i="1">
                                                  <a:latin typeface="Cambria Math" panose="02040503050406030204" pitchFamily="18" charset="0"/>
                                                  <a:ea typeface="Times New Roman" panose="02020603050405020304" pitchFamily="18" charset="0"/>
                                                  <a:cs typeface="Arial" panose="020B0604020202020204" pitchFamily="34" charset="0"/>
                                                </a:rPr>
                                              </m:ctrlPr>
                                            </m:accPr>
                                            <m:e>
                                              <m:r>
                                                <a:rPr lang="en-US" i="1">
                                                  <a:latin typeface="Cambria Math" panose="02040503050406030204" pitchFamily="18" charset="0"/>
                                                  <a:ea typeface="Times New Roman" panose="02020603050405020304" pitchFamily="18" charset="0"/>
                                                  <a:cs typeface="Arial" panose="020B0604020202020204" pitchFamily="34" charset="0"/>
                                                </a:rPr>
                                                <m:t>𝜓</m:t>
                                              </m:r>
                                            </m:e>
                                          </m:acc>
                                        </m:e>
                                      </m:eqArr>
                                    </m:e>
                                  </m:acc>
                                </m:e>
                              </m:eqArr>
                            </m:e>
                          </m:acc>
                        </m:e>
                      </m:d>
                    </m:oMath>
                  </m:oMathPara>
                </a14:m>
                <a:endParaRPr lang="en-US" dirty="0">
                  <a:latin typeface="Times New Roman" panose="02020603050405020304" pitchFamily="18" charset="0"/>
                  <a:ea typeface="Calibri" panose="020F0502020204030204" pitchFamily="34" charset="0"/>
                  <a:cs typeface="Arial" panose="020B0604020202020204" pitchFamily="34" charset="0"/>
                </a:endParaRPr>
              </a:p>
              <a:p>
                <a:pPr marL="0" indent="0">
                  <a:lnSpc>
                    <a:spcPct val="115000"/>
                  </a:lnSpc>
                  <a:spcBef>
                    <a:spcPts val="0"/>
                  </a:spcBef>
                  <a:spcAft>
                    <a:spcPts val="1000"/>
                  </a:spcAft>
                  <a:buNone/>
                </a:pPr>
                <a:r>
                  <a:rPr lang="en-US" dirty="0">
                    <a:latin typeface="Arial" panose="020B0604020202020204" pitchFamily="34" charset="0"/>
                    <a:ea typeface="Times New Roman" panose="02020603050405020304" pitchFamily="18" charset="0"/>
                    <a:cs typeface="Arial" panose="020B0604020202020204" pitchFamily="34" charset="0"/>
                  </a:rPr>
                  <a:t> </a:t>
                </a:r>
                <a:endParaRPr lang="en-US" dirty="0">
                  <a:latin typeface="Times New Roman" panose="02020603050405020304" pitchFamily="18" charset="0"/>
                  <a:ea typeface="Calibri" panose="020F0502020204030204" pitchFamily="34" charset="0"/>
                  <a:cs typeface="Arial" panose="020B0604020202020204" pitchFamily="34" charset="0"/>
                </a:endParaRPr>
              </a:p>
              <a:p>
                <a:pPr marL="0" indent="0">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d>
                            <m:dPr>
                              <m:begChr m:val="{"/>
                              <m:endChr m:val="}"/>
                              <m:ctrlPr>
                                <a:rPr lang="en-US" i="1">
                                  <a:latin typeface="Cambria Math" panose="02040503050406030204" pitchFamily="18" charset="0"/>
                                  <a:ea typeface="Times New Roman" panose="02020603050405020304" pitchFamily="18" charset="0"/>
                                  <a:cs typeface="Arial" panose="020B0604020202020204" pitchFamily="34" charset="0"/>
                                </a:rPr>
                              </m:ctrlPr>
                            </m:dPr>
                            <m:e>
                              <m:acc>
                                <m:accPr>
                                  <m:chr m:val="̇"/>
                                  <m:ctrlPr>
                                    <a:rPr lang="en-US" i="1">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i="1">
                                          <a:latin typeface="Cambria Math" panose="02040503050406030204" pitchFamily="18" charset="0"/>
                                          <a:ea typeface="Times New Roman" panose="02020603050405020304" pitchFamily="18" charset="0"/>
                                          <a:cs typeface="Arial" panose="020B0604020202020204" pitchFamily="34" charset="0"/>
                                        </a:rPr>
                                      </m:ctrlPr>
                                    </m:eqArrPr>
                                    <m:e>
                                      <m:r>
                                        <a:rPr lang="en-US" i="1">
                                          <a:latin typeface="Cambria Math" panose="02040503050406030204" pitchFamily="18" charset="0"/>
                                          <a:ea typeface="Times New Roman" panose="02020603050405020304" pitchFamily="18" charset="0"/>
                                          <a:cs typeface="Arial" panose="020B0604020202020204" pitchFamily="34" charset="0"/>
                                        </a:rPr>
                                        <m:t>𝑋</m:t>
                                      </m:r>
                                    </m:e>
                                    <m:e>
                                      <m:acc>
                                        <m:accPr>
                                          <m:chr m:val="̇"/>
                                          <m:ctrlPr>
                                            <a:rPr lang="en-US" i="1">
                                              <a:latin typeface="Cambria Math" panose="02040503050406030204" pitchFamily="18" charset="0"/>
                                              <a:ea typeface="Times New Roman" panose="02020603050405020304" pitchFamily="18" charset="0"/>
                                              <a:cs typeface="Arial" panose="020B0604020202020204" pitchFamily="34" charset="0"/>
                                            </a:rPr>
                                          </m:ctrlPr>
                                        </m:accPr>
                                        <m:e>
                                          <m:eqArr>
                                            <m:eqArrPr>
                                              <m:ctrlPr>
                                                <a:rPr lang="en-US" i="1">
                                                  <a:latin typeface="Cambria Math" panose="02040503050406030204" pitchFamily="18" charset="0"/>
                                                  <a:ea typeface="Times New Roman" panose="02020603050405020304" pitchFamily="18" charset="0"/>
                                                  <a:cs typeface="Arial" panose="020B0604020202020204" pitchFamily="34" charset="0"/>
                                                </a:rPr>
                                              </m:ctrlPr>
                                            </m:eqArrPr>
                                            <m:e>
                                              <m:r>
                                                <a:rPr lang="en-US" i="1">
                                                  <a:latin typeface="Cambria Math" panose="02040503050406030204" pitchFamily="18" charset="0"/>
                                                  <a:ea typeface="Times New Roman" panose="02020603050405020304" pitchFamily="18" charset="0"/>
                                                  <a:cs typeface="Arial" panose="020B0604020202020204" pitchFamily="34" charset="0"/>
                                                </a:rPr>
                                                <m:t>𝑌</m:t>
                                              </m:r>
                                            </m:e>
                                            <m:e>
                                              <m:acc>
                                                <m:accPr>
                                                  <m:chr m:val="̇"/>
                                                  <m:ctrlPr>
                                                    <a:rPr lang="en-US" i="1">
                                                      <a:latin typeface="Cambria Math" panose="02040503050406030204" pitchFamily="18" charset="0"/>
                                                      <a:ea typeface="Times New Roman" panose="02020603050405020304" pitchFamily="18" charset="0"/>
                                                      <a:cs typeface="Arial" panose="020B0604020202020204" pitchFamily="34" charset="0"/>
                                                    </a:rPr>
                                                  </m:ctrlPr>
                                                </m:accPr>
                                                <m:e>
                                                  <m:r>
                                                    <a:rPr lang="en-US" i="1">
                                                      <a:latin typeface="Cambria Math" panose="02040503050406030204" pitchFamily="18" charset="0"/>
                                                      <a:ea typeface="Times New Roman" panose="02020603050405020304" pitchFamily="18" charset="0"/>
                                                      <a:cs typeface="Arial" panose="020B0604020202020204" pitchFamily="34" charset="0"/>
                                                    </a:rPr>
                                                    <m:t>𝑍</m:t>
                                                  </m:r>
                                                </m:e>
                                              </m:acc>
                                            </m:e>
                                          </m:eqArr>
                                        </m:e>
                                      </m:acc>
                                    </m:e>
                                  </m:eqArr>
                                </m:e>
                              </m:acc>
                            </m:e>
                          </m:d>
                        </m:e>
                        <m:sub>
                          <m:r>
                            <a:rPr lang="en-US" i="1">
                              <a:latin typeface="Cambria Math" panose="02040503050406030204" pitchFamily="18" charset="0"/>
                              <a:ea typeface="Times New Roman" panose="02020603050405020304" pitchFamily="18" charset="0"/>
                              <a:cs typeface="Arial" panose="020B0604020202020204" pitchFamily="34" charset="0"/>
                            </a:rPr>
                            <m:t>𝐸</m:t>
                          </m:r>
                        </m:sub>
                      </m:sSub>
                      <m:r>
                        <a:rPr lang="en-US"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en-US" i="1">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3"/>
                                    <m:mcJc m:val="center"/>
                                  </m:mcPr>
                                </m:mc>
                              </m:mcs>
                              <m:ctrlPr>
                                <a:rPr lang="en-US" i="1">
                                  <a:latin typeface="Cambria Math" panose="02040503050406030204" pitchFamily="18" charset="0"/>
                                  <a:ea typeface="Times New Roman" panose="02020603050405020304" pitchFamily="18" charset="0"/>
                                  <a:cs typeface="Arial" panose="020B0604020202020204" pitchFamily="34" charset="0"/>
                                </a:rPr>
                              </m:ctrlPr>
                            </m:mPr>
                            <m:mr>
                              <m:e>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𝜓</m:t>
                                    </m:r>
                                  </m:sub>
                                </m:sSub>
                                <m:r>
                                  <a:rPr lang="en-US" i="1">
                                    <a:latin typeface="Cambria Math" panose="02040503050406030204" pitchFamily="18" charset="0"/>
                                    <a:ea typeface="Times New Roman" panose="02020603050405020304" pitchFamily="18" charset="0"/>
                                    <a:cs typeface="Arial" panose="020B0604020202020204" pitchFamily="34" charset="0"/>
                                  </a:rPr>
                                  <m:t>−</m:t>
                                </m:r>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𝜓</m:t>
                                    </m:r>
                                  </m:sub>
                                </m:sSub>
                                <m:r>
                                  <a:rPr lang="en-US" i="1">
                                    <a:latin typeface="Cambria Math" panose="02040503050406030204" pitchFamily="18" charset="0"/>
                                    <a:ea typeface="Times New Roman" panose="02020603050405020304" pitchFamily="18" charset="0"/>
                                    <a:cs typeface="Arial" panose="020B0604020202020204" pitchFamily="34" charset="0"/>
                                  </a:rPr>
                                  <m:t>+</m:t>
                                </m:r>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𝜓</m:t>
                                    </m:r>
                                  </m:sub>
                                </m:sSub>
                                <m:r>
                                  <a:rPr lang="en-US" i="1">
                                    <a:latin typeface="Cambria Math" panose="02040503050406030204" pitchFamily="18" charset="0"/>
                                    <a:ea typeface="Times New Roman" panose="02020603050405020304" pitchFamily="18" charset="0"/>
                                    <a:cs typeface="Arial" panose="020B0604020202020204" pitchFamily="34" charset="0"/>
                                  </a:rPr>
                                  <m:t> </m:t>
                                </m:r>
                              </m:e>
                            </m:mr>
                            <m:mr>
                              <m:e>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𝜓</m:t>
                                    </m:r>
                                  </m:sub>
                                </m:sSub>
                                <m:r>
                                  <a:rPr lang="en-US" i="1">
                                    <a:latin typeface="Cambria Math" panose="02040503050406030204" pitchFamily="18" charset="0"/>
                                    <a:ea typeface="Times New Roman" panose="02020603050405020304" pitchFamily="18" charset="0"/>
                                    <a:cs typeface="Arial" panose="020B0604020202020204" pitchFamily="34" charset="0"/>
                                  </a:rPr>
                                  <m:t>+</m:t>
                                </m:r>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𝜓</m:t>
                                    </m:r>
                                  </m:sub>
                                </m:sSub>
                              </m:e>
                              <m:e>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𝜓</m:t>
                                    </m:r>
                                  </m:sub>
                                </m:sSub>
                                <m:r>
                                  <a:rPr lang="en-US" i="1">
                                    <a:latin typeface="Cambria Math" panose="02040503050406030204" pitchFamily="18" charset="0"/>
                                    <a:ea typeface="Times New Roman" panose="02020603050405020304" pitchFamily="18" charset="0"/>
                                    <a:cs typeface="Arial" panose="020B0604020202020204" pitchFamily="34" charset="0"/>
                                  </a:rPr>
                                  <m:t>−</m:t>
                                </m:r>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𝜓</m:t>
                                    </m:r>
                                  </m:sub>
                                </m:sSub>
                              </m:e>
                            </m:mr>
                            <m:mr>
                              <m:e>
                                <m:r>
                                  <a:rPr lang="en-US" i="1">
                                    <a:latin typeface="Cambria Math" panose="02040503050406030204" pitchFamily="18" charset="0"/>
                                    <a:ea typeface="Times New Roman" panose="02020603050405020304" pitchFamily="18" charset="0"/>
                                    <a:cs typeface="Arial" panose="020B0604020202020204" pitchFamily="34" charset="0"/>
                                  </a:rPr>
                                  <m:t>−</m:t>
                                </m:r>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𝜃</m:t>
                                    </m:r>
                                  </m:sub>
                                </m:sSub>
                              </m:e>
                              <m:e>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𝑆</m:t>
                                    </m:r>
                                  </m:e>
                                  <m:sub>
                                    <m:r>
                                      <a:rPr lang="en-US" i="1">
                                        <a:latin typeface="Cambria Math" panose="02040503050406030204" pitchFamily="18" charset="0"/>
                                        <a:ea typeface="Times New Roman" panose="02020603050405020304" pitchFamily="18" charset="0"/>
                                        <a:cs typeface="Arial" panose="020B0604020202020204" pitchFamily="34" charset="0"/>
                                      </a:rPr>
                                      <m:t>𝜃</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𝜃</m:t>
                                    </m:r>
                                  </m:sub>
                                </m:sSub>
                              </m:e>
                              <m:e>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𝜙</m:t>
                                    </m:r>
                                  </m:sub>
                                </m:s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𝜃</m:t>
                                    </m:r>
                                  </m:sub>
                                </m:sSub>
                              </m:e>
                            </m:mr>
                          </m:m>
                        </m:e>
                      </m:d>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d>
                            <m:dPr>
                              <m:begChr m:val="{"/>
                              <m:endChr m:val="}"/>
                              <m:ctrlPr>
                                <a:rPr lang="en-US" i="1">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i="1">
                                      <a:latin typeface="Cambria Math" panose="02040503050406030204" pitchFamily="18" charset="0"/>
                                      <a:ea typeface="Times New Roman" panose="02020603050405020304" pitchFamily="18" charset="0"/>
                                      <a:cs typeface="Arial" panose="020B0604020202020204" pitchFamily="34" charset="0"/>
                                    </a:rPr>
                                  </m:ctrlPr>
                                </m:eqArrPr>
                                <m:e>
                                  <m:r>
                                    <a:rPr lang="en-US" i="1">
                                      <a:latin typeface="Cambria Math" panose="02040503050406030204" pitchFamily="18" charset="0"/>
                                      <a:ea typeface="Times New Roman" panose="02020603050405020304" pitchFamily="18" charset="0"/>
                                      <a:cs typeface="Arial" panose="020B0604020202020204" pitchFamily="34" charset="0"/>
                                    </a:rPr>
                                    <m:t>𝑢</m:t>
                                  </m:r>
                                </m:e>
                                <m:e>
                                  <m:r>
                                    <a:rPr lang="en-US" i="1">
                                      <a:latin typeface="Cambria Math" panose="02040503050406030204" pitchFamily="18" charset="0"/>
                                      <a:ea typeface="Times New Roman" panose="02020603050405020304" pitchFamily="18" charset="0"/>
                                      <a:cs typeface="Arial" panose="020B0604020202020204" pitchFamily="34" charset="0"/>
                                    </a:rPr>
                                    <m:t>𝑣</m:t>
                                  </m:r>
                                </m:e>
                                <m:e>
                                  <m:r>
                                    <a:rPr lang="en-US" i="1">
                                      <a:latin typeface="Cambria Math" panose="02040503050406030204" pitchFamily="18" charset="0"/>
                                      <a:ea typeface="Cambria Math" panose="02040503050406030204" pitchFamily="18" charset="0"/>
                                      <a:cs typeface="Cambria Math" panose="02040503050406030204" pitchFamily="18" charset="0"/>
                                    </a:rPr>
                                    <m:t>𝑤</m:t>
                                  </m:r>
                                </m:e>
                              </m:eqArr>
                            </m:e>
                          </m:d>
                        </m:e>
                        <m:sub>
                          <m:r>
                            <a:rPr lang="en-US" i="1">
                              <a:latin typeface="Cambria Math" panose="02040503050406030204" pitchFamily="18" charset="0"/>
                              <a:ea typeface="Times New Roman" panose="02020603050405020304" pitchFamily="18" charset="0"/>
                              <a:cs typeface="Arial" panose="020B0604020202020204" pitchFamily="34" charset="0"/>
                            </a:rPr>
                            <m:t>𝐵</m:t>
                          </m:r>
                        </m:sub>
                      </m:sSub>
                    </m:oMath>
                  </m:oMathPara>
                </a14:m>
                <a:endParaRPr lang="en-US" dirty="0">
                  <a:effectLst/>
                </a:endParaRP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B2FB5442-F3F5-4B3E-A881-474A852F12C6}"/>
                  </a:ext>
                </a:extLst>
              </p:cNvPr>
              <p:cNvSpPr>
                <a:spLocks noGrp="1" noRot="1" noChangeAspect="1" noMove="1" noResize="1" noEditPoints="1" noAdjustHandles="1" noChangeArrowheads="1" noChangeShapeType="1" noTextEdit="1"/>
              </p:cNvSpPr>
              <p:nvPr>
                <p:ph idx="1"/>
              </p:nvPr>
            </p:nvSpPr>
            <p:spPr>
              <a:xfrm>
                <a:off x="924799" y="2379565"/>
                <a:ext cx="9569829" cy="4096736"/>
              </a:xfrm>
              <a:blipFill rotWithShape="1">
                <a:blip r:embed="rId2"/>
                <a:stretch>
                  <a:fillRect l="-573" t="-744"/>
                </a:stretch>
              </a:blipFill>
            </p:spPr>
            <p:txBody>
              <a:bodyPr/>
              <a:lstStyle/>
              <a:p>
                <a:r>
                  <a:rPr lang="ar-EG">
                    <a:noFill/>
                  </a:rPr>
                  <a:t> </a:t>
                </a:r>
              </a:p>
            </p:txBody>
          </p:sp>
        </mc:Fallback>
      </mc:AlternateContent>
    </p:spTree>
    <p:extLst>
      <p:ext uri="{BB962C8B-B14F-4D97-AF65-F5344CB8AC3E}">
        <p14:creationId xmlns:p14="http://schemas.microsoft.com/office/powerpoint/2010/main" val="108034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Flight Mechanics review</a:t>
            </a:r>
            <a:endParaRPr lang="ar-E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4954" y="2603500"/>
                <a:ext cx="8825659" cy="3545630"/>
              </a:xfrm>
            </p:spPr>
            <p:txBody>
              <a:bodyPr>
                <a:normAutofit/>
              </a:bodyPr>
              <a:lstStyle/>
              <a:p>
                <a:r>
                  <a:rPr lang="en-US" b="1" dirty="0"/>
                  <a:t>The additional EOM of airplanes:</a:t>
                </a:r>
              </a:p>
              <a:p>
                <a:pPr marL="0" indent="0">
                  <a:buNone/>
                </a:pPr>
                <a14:m>
                  <m:oMath xmlns:m="http://schemas.openxmlformats.org/officeDocument/2006/math">
                    <m:r>
                      <a:rPr lang="ar-EG" i="1" smtClean="0">
                        <a:latin typeface="Cambria Math"/>
                        <a:ea typeface="Cambria Math"/>
                      </a:rPr>
                      <m:t>→</m:t>
                    </m:r>
                    <m:r>
                      <a:rPr lang="en-US" b="0" i="1" smtClean="0">
                        <a:latin typeface="Cambria Math"/>
                        <a:ea typeface="Cambria Math"/>
                      </a:rPr>
                      <m:t> </m:t>
                    </m:r>
                  </m:oMath>
                </a14:m>
                <a:r>
                  <a:rPr lang="en-US" dirty="0"/>
                  <a:t>The effect of the control surfaces: </a:t>
                </a:r>
                <a14:m>
                  <m:oMath xmlns:m="http://schemas.openxmlformats.org/officeDocument/2006/math">
                    <m:sSub>
                      <m:sSubPr>
                        <m:ctrlPr>
                          <a:rPr lang="en-US" i="1">
                            <a:latin typeface="Cambria Math" panose="02040503050406030204" pitchFamily="18" charset="0"/>
                          </a:rPr>
                        </m:ctrlPr>
                      </m:sSubPr>
                      <m:e>
                        <m:r>
                          <a:rPr lang="en-US" i="1">
                            <a:latin typeface="Cambria Math"/>
                          </a:rPr>
                          <m:t>𝛿</m:t>
                        </m:r>
                      </m:e>
                      <m:sub>
                        <m:r>
                          <a:rPr lang="en-US" i="1">
                            <a:latin typeface="Cambria Math"/>
                          </a:rPr>
                          <m:t>𝑒</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rPr>
                          <m:t>𝛿</m:t>
                        </m:r>
                      </m:e>
                      <m:sub>
                        <m:r>
                          <a:rPr lang="en-US" i="1">
                            <a:latin typeface="Cambria Math"/>
                          </a:rPr>
                          <m:t>𝑎</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rPr>
                          <m:t>𝛿</m:t>
                        </m:r>
                      </m:e>
                      <m:sub>
                        <m:r>
                          <a:rPr lang="en-US" i="1">
                            <a:latin typeface="Cambria Math"/>
                          </a:rPr>
                          <m:t>𝑟</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a:rPr>
                          <m:t>𝛿</m:t>
                        </m:r>
                      </m:e>
                      <m:sub>
                        <m:r>
                          <a:rPr lang="en-US" i="1">
                            <a:latin typeface="Cambria Math"/>
                          </a:rPr>
                          <m:t>𝑇</m:t>
                        </m:r>
                      </m:sub>
                    </m:sSub>
                  </m:oMath>
                </a14:m>
                <a:endParaRPr lang="en-US" dirty="0"/>
              </a:p>
              <a:p>
                <a:pPr marL="0" indent="0">
                  <a:buNone/>
                </a:pPr>
                <a:r>
                  <a:rPr lang="en-US" dirty="0"/>
                  <a:t>i- The change in forces:</a:t>
                </a:r>
              </a:p>
              <a:p>
                <a14:m>
                  <m:oMath xmlns:m="http://schemas.openxmlformats.org/officeDocument/2006/math">
                    <m:r>
                      <a:rPr lang="en-US" i="1">
                        <a:latin typeface="Cambria Math"/>
                      </a:rPr>
                      <m:t>∆</m:t>
                    </m:r>
                    <m:r>
                      <a:rPr lang="en-US" i="1">
                        <a:latin typeface="Cambria Math"/>
                      </a:rPr>
                      <m:t>𝑋</m:t>
                    </m:r>
                    <m:r>
                      <a:rPr lang="en-US" i="1">
                        <a:latin typeface="Cambria Math"/>
                      </a:rPr>
                      <m:t>=</m:t>
                    </m:r>
                    <m:r>
                      <a:rPr lang="en-US" i="1">
                        <a:latin typeface="Cambria Math"/>
                      </a:rPr>
                      <m:t>𝑚</m:t>
                    </m:r>
                    <m:r>
                      <a:rPr lang="en-US" i="1">
                        <a:latin typeface="Cambria Math"/>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m:t>
                            </m:r>
                            <m:r>
                              <a:rPr lang="en-US" i="1">
                                <a:latin typeface="Cambria Math"/>
                              </a:rPr>
                              <m:t>𝑋</m:t>
                            </m:r>
                          </m:num>
                          <m:den>
                            <m:r>
                              <a:rPr lang="en-US" i="1">
                                <a:latin typeface="Cambria Math"/>
                              </a:rPr>
                              <m:t>𝜕</m:t>
                            </m:r>
                            <m:r>
                              <a:rPr lang="en-US" i="1">
                                <a:latin typeface="Cambria Math"/>
                              </a:rPr>
                              <m:t>𝑢</m:t>
                            </m:r>
                          </m:den>
                        </m:f>
                        <m:r>
                          <a:rPr lang="en-US" i="1">
                            <a:latin typeface="Cambria Math"/>
                          </a:rPr>
                          <m:t> ∆</m:t>
                        </m:r>
                        <m:r>
                          <a:rPr lang="en-US" i="1">
                            <a:latin typeface="Cambria Math"/>
                          </a:rPr>
                          <m:t>𝑢</m:t>
                        </m:r>
                        <m:r>
                          <a:rPr lang="en-US" i="1">
                            <a:latin typeface="Cambria Math"/>
                          </a:rPr>
                          <m:t>+</m:t>
                        </m:r>
                        <m:f>
                          <m:fPr>
                            <m:ctrlPr>
                              <a:rPr lang="en-US" i="1">
                                <a:latin typeface="Cambria Math" panose="02040503050406030204" pitchFamily="18" charset="0"/>
                              </a:rPr>
                            </m:ctrlPr>
                          </m:fPr>
                          <m:num>
                            <m:r>
                              <a:rPr lang="en-US" i="1">
                                <a:latin typeface="Cambria Math"/>
                              </a:rPr>
                              <m:t>𝜕</m:t>
                            </m:r>
                            <m:r>
                              <a:rPr lang="en-US" i="1">
                                <a:latin typeface="Cambria Math"/>
                              </a:rPr>
                              <m:t>𝑋</m:t>
                            </m:r>
                          </m:num>
                          <m:den>
                            <m:r>
                              <a:rPr lang="en-US" i="1">
                                <a:latin typeface="Cambria Math"/>
                              </a:rPr>
                              <m:t>𝜕</m:t>
                            </m:r>
                            <m:r>
                              <a:rPr lang="en-US" i="1">
                                <a:latin typeface="Cambria Math"/>
                              </a:rPr>
                              <m:t>𝑤</m:t>
                            </m:r>
                          </m:den>
                        </m:f>
                        <m:r>
                          <a:rPr lang="en-US" i="1">
                            <a:latin typeface="Cambria Math"/>
                          </a:rPr>
                          <m:t> ∆</m:t>
                        </m:r>
                        <m:r>
                          <a:rPr lang="en-US" i="1">
                            <a:latin typeface="Cambria Math"/>
                          </a:rPr>
                          <m:t>𝑤</m:t>
                        </m:r>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𝑋</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𝑒</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𝑒</m:t>
                            </m:r>
                          </m:sub>
                        </m:sSub>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𝑋</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𝑇</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𝑇</m:t>
                            </m:r>
                          </m:sub>
                        </m:sSub>
                      </m:e>
                    </m:d>
                  </m:oMath>
                </a14:m>
                <a:endParaRPr lang="en-US" dirty="0"/>
              </a:p>
              <a:p>
                <a14:m>
                  <m:oMath xmlns:m="http://schemas.openxmlformats.org/officeDocument/2006/math">
                    <m:r>
                      <a:rPr lang="en-US" i="1">
                        <a:latin typeface="Cambria Math"/>
                      </a:rPr>
                      <m:t>∆</m:t>
                    </m:r>
                    <m:r>
                      <a:rPr lang="en-US" i="1">
                        <a:latin typeface="Cambria Math"/>
                      </a:rPr>
                      <m:t>𝑌</m:t>
                    </m:r>
                    <m:r>
                      <a:rPr lang="en-US" i="1">
                        <a:latin typeface="Cambria Math"/>
                      </a:rPr>
                      <m:t>=</m:t>
                    </m:r>
                    <m:r>
                      <a:rPr lang="en-US" i="1">
                        <a:latin typeface="Cambria Math"/>
                      </a:rPr>
                      <m:t>𝑚</m:t>
                    </m:r>
                    <m:r>
                      <a:rPr lang="en-US" i="1">
                        <a:latin typeface="Cambria Math"/>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m:t>
                            </m:r>
                            <m:r>
                              <a:rPr lang="en-US" i="1">
                                <a:latin typeface="Cambria Math"/>
                              </a:rPr>
                              <m:t>𝑌</m:t>
                            </m:r>
                          </m:num>
                          <m:den>
                            <m:r>
                              <a:rPr lang="en-US" i="1">
                                <a:latin typeface="Cambria Math"/>
                              </a:rPr>
                              <m:t>𝜕</m:t>
                            </m:r>
                            <m:r>
                              <a:rPr lang="en-US" i="1">
                                <a:latin typeface="Cambria Math"/>
                              </a:rPr>
                              <m:t>𝑣</m:t>
                            </m:r>
                          </m:den>
                        </m:f>
                        <m:r>
                          <a:rPr lang="en-US" i="1">
                            <a:latin typeface="Cambria Math"/>
                          </a:rPr>
                          <m:t> ∆</m:t>
                        </m:r>
                        <m:r>
                          <a:rPr lang="en-US" i="1">
                            <a:latin typeface="Cambria Math"/>
                          </a:rPr>
                          <m:t>𝑣</m:t>
                        </m:r>
                        <m:r>
                          <a:rPr lang="en-US" i="1">
                            <a:latin typeface="Cambria Math"/>
                          </a:rPr>
                          <m:t>+</m:t>
                        </m:r>
                        <m:f>
                          <m:fPr>
                            <m:ctrlPr>
                              <a:rPr lang="en-US" i="1">
                                <a:latin typeface="Cambria Math" panose="02040503050406030204" pitchFamily="18" charset="0"/>
                              </a:rPr>
                            </m:ctrlPr>
                          </m:fPr>
                          <m:num>
                            <m:r>
                              <a:rPr lang="en-US" i="1">
                                <a:latin typeface="Cambria Math"/>
                              </a:rPr>
                              <m:t>𝜕</m:t>
                            </m:r>
                            <m:r>
                              <a:rPr lang="en-US" i="1">
                                <a:latin typeface="Cambria Math"/>
                              </a:rPr>
                              <m:t>𝑌</m:t>
                            </m:r>
                          </m:num>
                          <m:den>
                            <m:r>
                              <a:rPr lang="en-US" i="1">
                                <a:latin typeface="Cambria Math"/>
                              </a:rPr>
                              <m:t>𝜕𝛽</m:t>
                            </m:r>
                          </m:den>
                        </m:f>
                        <m:r>
                          <a:rPr lang="en-US" i="1">
                            <a:latin typeface="Cambria Math"/>
                          </a:rPr>
                          <m:t> ∆</m:t>
                        </m:r>
                        <m:r>
                          <a:rPr lang="en-US" i="1">
                            <a:latin typeface="Cambria Math"/>
                          </a:rPr>
                          <m:t>𝛽</m:t>
                        </m:r>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𝑌</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𝑎</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𝑎</m:t>
                            </m:r>
                          </m:sub>
                        </m:sSub>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𝑌</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𝑟</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𝑟</m:t>
                            </m:r>
                          </m:sub>
                        </m:sSub>
                      </m:e>
                    </m:d>
                  </m:oMath>
                </a14:m>
                <a:endParaRPr lang="en-US" dirty="0"/>
              </a:p>
              <a:p>
                <a14:m>
                  <m:oMath xmlns:m="http://schemas.openxmlformats.org/officeDocument/2006/math">
                    <m:r>
                      <a:rPr lang="en-US" i="1">
                        <a:latin typeface="Cambria Math"/>
                      </a:rPr>
                      <m:t>∆</m:t>
                    </m:r>
                    <m:r>
                      <a:rPr lang="en-US" i="1">
                        <a:latin typeface="Cambria Math"/>
                      </a:rPr>
                      <m:t>𝑍</m:t>
                    </m:r>
                    <m:r>
                      <a:rPr lang="en-US" i="1">
                        <a:latin typeface="Cambria Math"/>
                      </a:rPr>
                      <m:t>=</m:t>
                    </m:r>
                    <m:r>
                      <a:rPr lang="en-US" i="1">
                        <a:latin typeface="Cambria Math"/>
                      </a:rPr>
                      <m:t>𝑚</m:t>
                    </m:r>
                    <m:r>
                      <a:rPr lang="en-US" i="1">
                        <a:latin typeface="Cambria Math"/>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m:t>
                            </m:r>
                            <m:r>
                              <a:rPr lang="en-US" i="1">
                                <a:latin typeface="Cambria Math"/>
                              </a:rPr>
                              <m:t>𝑍</m:t>
                            </m:r>
                          </m:num>
                          <m:den>
                            <m:r>
                              <a:rPr lang="en-US" i="1">
                                <a:latin typeface="Cambria Math"/>
                              </a:rPr>
                              <m:t>𝜕</m:t>
                            </m:r>
                            <m:r>
                              <a:rPr lang="en-US" i="1">
                                <a:latin typeface="Cambria Math"/>
                              </a:rPr>
                              <m:t>𝑢</m:t>
                            </m:r>
                          </m:den>
                        </m:f>
                        <m:r>
                          <a:rPr lang="en-US" i="1">
                            <a:latin typeface="Cambria Math"/>
                          </a:rPr>
                          <m:t> ∆</m:t>
                        </m:r>
                        <m:r>
                          <a:rPr lang="en-US" i="1">
                            <a:latin typeface="Cambria Math"/>
                          </a:rPr>
                          <m:t>𝑢</m:t>
                        </m:r>
                        <m:r>
                          <a:rPr lang="en-US" i="1">
                            <a:latin typeface="Cambria Math"/>
                          </a:rPr>
                          <m:t>+</m:t>
                        </m:r>
                        <m:f>
                          <m:fPr>
                            <m:ctrlPr>
                              <a:rPr lang="en-US" i="1">
                                <a:latin typeface="Cambria Math" panose="02040503050406030204" pitchFamily="18" charset="0"/>
                              </a:rPr>
                            </m:ctrlPr>
                          </m:fPr>
                          <m:num>
                            <m:r>
                              <a:rPr lang="en-US" i="1">
                                <a:latin typeface="Cambria Math"/>
                              </a:rPr>
                              <m:t>𝜕</m:t>
                            </m:r>
                            <m:r>
                              <a:rPr lang="en-US" i="1">
                                <a:latin typeface="Cambria Math"/>
                              </a:rPr>
                              <m:t>𝑍</m:t>
                            </m:r>
                          </m:num>
                          <m:den>
                            <m:r>
                              <a:rPr lang="en-US" i="1">
                                <a:latin typeface="Cambria Math"/>
                              </a:rPr>
                              <m:t>𝜕</m:t>
                            </m:r>
                            <m:r>
                              <a:rPr lang="en-US" i="1">
                                <a:latin typeface="Cambria Math"/>
                              </a:rPr>
                              <m:t>𝑤</m:t>
                            </m:r>
                          </m:den>
                        </m:f>
                        <m:r>
                          <a:rPr lang="en-US" i="1">
                            <a:latin typeface="Cambria Math"/>
                          </a:rPr>
                          <m:t> ∆</m:t>
                        </m:r>
                        <m:r>
                          <a:rPr lang="en-US" i="1">
                            <a:latin typeface="Cambria Math"/>
                          </a:rPr>
                          <m:t>𝑤</m:t>
                        </m:r>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𝑍</m:t>
                            </m:r>
                          </m:num>
                          <m:den>
                            <m:r>
                              <a:rPr lang="en-US" i="1">
                                <a:latin typeface="Cambria Math"/>
                              </a:rPr>
                              <m:t>𝜕</m:t>
                            </m:r>
                            <m:acc>
                              <m:accPr>
                                <m:chr m:val="̇"/>
                                <m:ctrlPr>
                                  <a:rPr lang="en-US" i="1">
                                    <a:latin typeface="Cambria Math" panose="02040503050406030204" pitchFamily="18" charset="0"/>
                                  </a:rPr>
                                </m:ctrlPr>
                              </m:accPr>
                              <m:e>
                                <m:r>
                                  <a:rPr lang="en-US" i="1">
                                    <a:latin typeface="Cambria Math"/>
                                  </a:rPr>
                                  <m:t>𝑤</m:t>
                                </m:r>
                              </m:e>
                            </m:acc>
                          </m:den>
                        </m:f>
                        <m:r>
                          <a:rPr lang="en-US" i="1">
                            <a:latin typeface="Cambria Math"/>
                          </a:rPr>
                          <m:t> ∆</m:t>
                        </m:r>
                        <m:acc>
                          <m:accPr>
                            <m:chr m:val="̇"/>
                            <m:ctrlPr>
                              <a:rPr lang="en-US" i="1">
                                <a:latin typeface="Cambria Math" panose="02040503050406030204" pitchFamily="18" charset="0"/>
                              </a:rPr>
                            </m:ctrlPr>
                          </m:accPr>
                          <m:e>
                            <m:r>
                              <a:rPr lang="en-US" i="1">
                                <a:latin typeface="Cambria Math"/>
                              </a:rPr>
                              <m:t>𝑤</m:t>
                            </m:r>
                          </m:e>
                        </m:acc>
                        <m:r>
                          <a:rPr lang="en-US" i="1">
                            <a:latin typeface="Cambria Math"/>
                          </a:rPr>
                          <m:t>+</m:t>
                        </m:r>
                        <m:f>
                          <m:fPr>
                            <m:ctrlPr>
                              <a:rPr lang="en-US" i="1">
                                <a:latin typeface="Cambria Math" panose="02040503050406030204" pitchFamily="18" charset="0"/>
                              </a:rPr>
                            </m:ctrlPr>
                          </m:fPr>
                          <m:num>
                            <m:r>
                              <a:rPr lang="en-US" i="1">
                                <a:latin typeface="Cambria Math"/>
                              </a:rPr>
                              <m:t>𝜕</m:t>
                            </m:r>
                            <m:r>
                              <a:rPr lang="en-US" i="1">
                                <a:latin typeface="Cambria Math"/>
                              </a:rPr>
                              <m:t>𝑍</m:t>
                            </m:r>
                          </m:num>
                          <m:den>
                            <m:r>
                              <a:rPr lang="en-US" i="1">
                                <a:latin typeface="Cambria Math"/>
                              </a:rPr>
                              <m:t>𝜕</m:t>
                            </m:r>
                            <m:r>
                              <a:rPr lang="en-US" i="1">
                                <a:latin typeface="Cambria Math"/>
                              </a:rPr>
                              <m:t>𝑞</m:t>
                            </m:r>
                          </m:den>
                        </m:f>
                        <m:r>
                          <a:rPr lang="en-US" i="1">
                            <a:latin typeface="Cambria Math"/>
                          </a:rPr>
                          <m:t> ∆</m:t>
                        </m:r>
                        <m:r>
                          <a:rPr lang="en-US" i="1">
                            <a:latin typeface="Cambria Math"/>
                          </a:rPr>
                          <m:t>𝑞</m:t>
                        </m:r>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𝑍</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𝑒</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𝑒</m:t>
                            </m:r>
                          </m:sub>
                        </m:sSub>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𝑍</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𝑇</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𝑇</m:t>
                            </m:r>
                          </m:sub>
                        </m:sSub>
                      </m:e>
                    </m:d>
                  </m:oMath>
                </a14:m>
                <a:endParaRPr lang="en-US" dirty="0"/>
              </a:p>
              <a:p>
                <a:pPr marL="0" indent="0">
                  <a:buNone/>
                </a:pPr>
                <a:endParaRPr lang="en-US" dirty="0"/>
              </a:p>
              <a:p>
                <a:pPr marL="0" indent="0">
                  <a:buNone/>
                </a:pPr>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4954" y="2603500"/>
                <a:ext cx="8825659" cy="3545630"/>
              </a:xfrm>
              <a:blipFill rotWithShape="1">
                <a:blip r:embed="rId2"/>
                <a:stretch>
                  <a:fillRect l="-552" t="-859" b="-6186"/>
                </a:stretch>
              </a:blipFill>
            </p:spPr>
            <p:txBody>
              <a:bodyPr/>
              <a:lstStyle/>
              <a:p>
                <a:r>
                  <a:rPr lang="ar-EG">
                    <a:noFill/>
                  </a:rPr>
                  <a:t> </a:t>
                </a:r>
              </a:p>
            </p:txBody>
          </p:sp>
        </mc:Fallback>
      </mc:AlternateContent>
    </p:spTree>
    <p:extLst>
      <p:ext uri="{BB962C8B-B14F-4D97-AF65-F5344CB8AC3E}">
        <p14:creationId xmlns:p14="http://schemas.microsoft.com/office/powerpoint/2010/main" val="958825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Flight Mechanics review</a:t>
            </a:r>
            <a:endParaRPr lang="ar-E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4954" y="2603500"/>
                <a:ext cx="9020892" cy="3416300"/>
              </a:xfrm>
            </p:spPr>
            <p:txBody>
              <a:bodyPr/>
              <a:lstStyle/>
              <a:p>
                <a:pPr marL="0" indent="0">
                  <a:buNone/>
                </a:pPr>
                <a:r>
                  <a:rPr lang="en-US" dirty="0"/>
                  <a:t>ii- The change in moments:</a:t>
                </a:r>
              </a:p>
              <a:p>
                <a:pPr marL="0" indent="0">
                  <a:buNone/>
                </a:pPr>
                <a:endParaRPr lang="en-US" i="1" dirty="0"/>
              </a:p>
              <a:p>
                <a14:m>
                  <m:oMath xmlns:m="http://schemas.openxmlformats.org/officeDocument/2006/math">
                    <m:r>
                      <a:rPr lang="en-US" i="1">
                        <a:latin typeface="Cambria Math"/>
                      </a:rPr>
                      <m:t>∆</m:t>
                    </m:r>
                    <m:r>
                      <a:rPr lang="en-US" i="1">
                        <a:latin typeface="Cambria Math"/>
                      </a:rPr>
                      <m:t>𝐿</m:t>
                    </m:r>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𝑥𝑥</m:t>
                        </m:r>
                      </m:sub>
                    </m:sSub>
                    <m:r>
                      <a:rPr lang="en-US" i="1">
                        <a:latin typeface="Cambria Math"/>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m:t>
                            </m:r>
                            <m:r>
                              <a:rPr lang="en-US" i="1">
                                <a:latin typeface="Cambria Math"/>
                              </a:rPr>
                              <m:t>𝐿</m:t>
                            </m:r>
                          </m:num>
                          <m:den>
                            <m:r>
                              <a:rPr lang="en-US" i="1">
                                <a:latin typeface="Cambria Math"/>
                              </a:rPr>
                              <m:t>𝜕𝛽</m:t>
                            </m:r>
                          </m:den>
                        </m:f>
                        <m:r>
                          <a:rPr lang="en-US" i="1">
                            <a:latin typeface="Cambria Math"/>
                          </a:rPr>
                          <m:t> ∆</m:t>
                        </m:r>
                        <m:r>
                          <a:rPr lang="en-US" i="1">
                            <a:latin typeface="Cambria Math"/>
                          </a:rPr>
                          <m:t>𝛽</m:t>
                        </m:r>
                        <m:r>
                          <a:rPr lang="en-US" i="1">
                            <a:latin typeface="Cambria Math"/>
                          </a:rPr>
                          <m:t>+</m:t>
                        </m:r>
                        <m:f>
                          <m:fPr>
                            <m:ctrlPr>
                              <a:rPr lang="en-US" i="1">
                                <a:latin typeface="Cambria Math" panose="02040503050406030204" pitchFamily="18" charset="0"/>
                              </a:rPr>
                            </m:ctrlPr>
                          </m:fPr>
                          <m:num>
                            <m:r>
                              <a:rPr lang="en-US" i="1">
                                <a:latin typeface="Cambria Math"/>
                              </a:rPr>
                              <m:t>𝜕</m:t>
                            </m:r>
                            <m:r>
                              <a:rPr lang="en-US" i="1">
                                <a:latin typeface="Cambria Math"/>
                              </a:rPr>
                              <m:t>𝐿</m:t>
                            </m:r>
                          </m:num>
                          <m:den>
                            <m:r>
                              <a:rPr lang="en-US" i="1">
                                <a:latin typeface="Cambria Math"/>
                              </a:rPr>
                              <m:t>𝜕</m:t>
                            </m:r>
                            <m:r>
                              <a:rPr lang="en-US" i="1">
                                <a:latin typeface="Cambria Math"/>
                              </a:rPr>
                              <m:t>𝑝</m:t>
                            </m:r>
                          </m:den>
                        </m:f>
                        <m:r>
                          <a:rPr lang="en-US" i="1">
                            <a:latin typeface="Cambria Math"/>
                          </a:rPr>
                          <m:t> ∆</m:t>
                        </m:r>
                        <m:r>
                          <a:rPr lang="en-US" i="1">
                            <a:latin typeface="Cambria Math"/>
                          </a:rPr>
                          <m:t>𝑝</m:t>
                        </m:r>
                        <m:r>
                          <a:rPr lang="en-US" i="1">
                            <a:latin typeface="Cambria Math"/>
                          </a:rPr>
                          <m:t>+</m:t>
                        </m:r>
                        <m:f>
                          <m:fPr>
                            <m:ctrlPr>
                              <a:rPr lang="en-US" i="1">
                                <a:latin typeface="Cambria Math" panose="02040503050406030204" pitchFamily="18" charset="0"/>
                              </a:rPr>
                            </m:ctrlPr>
                          </m:fPr>
                          <m:num>
                            <m:r>
                              <a:rPr lang="en-US" i="1">
                                <a:latin typeface="Cambria Math"/>
                              </a:rPr>
                              <m:t>𝜕</m:t>
                            </m:r>
                            <m:r>
                              <a:rPr lang="en-US" i="1">
                                <a:latin typeface="Cambria Math"/>
                              </a:rPr>
                              <m:t>𝐿</m:t>
                            </m:r>
                          </m:num>
                          <m:den>
                            <m:r>
                              <a:rPr lang="en-US" i="1">
                                <a:latin typeface="Cambria Math"/>
                              </a:rPr>
                              <m:t>𝜕</m:t>
                            </m:r>
                            <m:r>
                              <a:rPr lang="en-US" i="1">
                                <a:latin typeface="Cambria Math"/>
                              </a:rPr>
                              <m:t>𝑟</m:t>
                            </m:r>
                          </m:den>
                        </m:f>
                        <m:r>
                          <a:rPr lang="en-US" i="1">
                            <a:latin typeface="Cambria Math"/>
                          </a:rPr>
                          <m:t> ∆</m:t>
                        </m:r>
                        <m:r>
                          <a:rPr lang="en-US" i="1">
                            <a:latin typeface="Cambria Math"/>
                          </a:rPr>
                          <m:t>𝑟</m:t>
                        </m:r>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𝐿</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𝑟</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𝑟</m:t>
                            </m:r>
                          </m:sub>
                        </m:sSub>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𝐿</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𝑎</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𝑎</m:t>
                            </m:r>
                          </m:sub>
                        </m:sSub>
                      </m:e>
                    </m:d>
                  </m:oMath>
                </a14:m>
                <a:endParaRPr lang="en-US" dirty="0"/>
              </a:p>
              <a:p>
                <a14:m>
                  <m:oMath xmlns:m="http://schemas.openxmlformats.org/officeDocument/2006/math">
                    <m:r>
                      <a:rPr lang="en-US" i="1">
                        <a:latin typeface="Cambria Math"/>
                      </a:rPr>
                      <m:t>∆</m:t>
                    </m:r>
                    <m:r>
                      <a:rPr lang="en-US" i="1">
                        <a:latin typeface="Cambria Math"/>
                      </a:rPr>
                      <m:t>𝑀</m:t>
                    </m:r>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𝑦𝑦</m:t>
                        </m:r>
                      </m:sub>
                    </m:sSub>
                    <m:r>
                      <a:rPr lang="en-US" i="1">
                        <a:latin typeface="Cambria Math"/>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m:t>
                            </m:r>
                            <m:r>
                              <a:rPr lang="en-US" i="1">
                                <a:latin typeface="Cambria Math"/>
                              </a:rPr>
                              <m:t>𝑀</m:t>
                            </m:r>
                          </m:num>
                          <m:den>
                            <m:r>
                              <a:rPr lang="en-US" i="1">
                                <a:latin typeface="Cambria Math"/>
                              </a:rPr>
                              <m:t>𝜕</m:t>
                            </m:r>
                            <m:r>
                              <a:rPr lang="en-US" i="1">
                                <a:latin typeface="Cambria Math"/>
                              </a:rPr>
                              <m:t>𝑢</m:t>
                            </m:r>
                          </m:den>
                        </m:f>
                        <m:r>
                          <a:rPr lang="en-US" i="1">
                            <a:latin typeface="Cambria Math"/>
                          </a:rPr>
                          <m:t> ∆</m:t>
                        </m:r>
                        <m:r>
                          <a:rPr lang="en-US" i="1">
                            <a:latin typeface="Cambria Math"/>
                          </a:rPr>
                          <m:t>𝑢</m:t>
                        </m:r>
                        <m:r>
                          <a:rPr lang="en-US" i="1">
                            <a:latin typeface="Cambria Math"/>
                          </a:rPr>
                          <m:t>+</m:t>
                        </m:r>
                        <m:f>
                          <m:fPr>
                            <m:ctrlPr>
                              <a:rPr lang="en-US" i="1">
                                <a:latin typeface="Cambria Math" panose="02040503050406030204" pitchFamily="18" charset="0"/>
                              </a:rPr>
                            </m:ctrlPr>
                          </m:fPr>
                          <m:num>
                            <m:r>
                              <a:rPr lang="en-US" i="1">
                                <a:latin typeface="Cambria Math"/>
                              </a:rPr>
                              <m:t>𝜕</m:t>
                            </m:r>
                            <m:r>
                              <a:rPr lang="en-US" i="1">
                                <a:latin typeface="Cambria Math"/>
                              </a:rPr>
                              <m:t>𝑀</m:t>
                            </m:r>
                          </m:num>
                          <m:den>
                            <m:r>
                              <a:rPr lang="en-US" i="1">
                                <a:latin typeface="Cambria Math"/>
                              </a:rPr>
                              <m:t>𝜕</m:t>
                            </m:r>
                            <m:r>
                              <a:rPr lang="en-US" i="1">
                                <a:latin typeface="Cambria Math"/>
                              </a:rPr>
                              <m:t>𝑤</m:t>
                            </m:r>
                          </m:den>
                        </m:f>
                        <m:r>
                          <a:rPr lang="en-US" i="1">
                            <a:latin typeface="Cambria Math"/>
                          </a:rPr>
                          <m:t> ∆</m:t>
                        </m:r>
                        <m:r>
                          <a:rPr lang="en-US" i="1">
                            <a:latin typeface="Cambria Math"/>
                          </a:rPr>
                          <m:t>𝑤</m:t>
                        </m:r>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𝑀</m:t>
                            </m:r>
                          </m:num>
                          <m:den>
                            <m:r>
                              <a:rPr lang="en-US" i="1">
                                <a:latin typeface="Cambria Math"/>
                              </a:rPr>
                              <m:t>𝜕</m:t>
                            </m:r>
                            <m:acc>
                              <m:accPr>
                                <m:chr m:val="̇"/>
                                <m:ctrlPr>
                                  <a:rPr lang="en-US" i="1">
                                    <a:latin typeface="Cambria Math" panose="02040503050406030204" pitchFamily="18" charset="0"/>
                                  </a:rPr>
                                </m:ctrlPr>
                              </m:accPr>
                              <m:e>
                                <m:r>
                                  <a:rPr lang="en-US" i="1">
                                    <a:latin typeface="Cambria Math"/>
                                  </a:rPr>
                                  <m:t>𝑤</m:t>
                                </m:r>
                              </m:e>
                            </m:acc>
                          </m:den>
                        </m:f>
                        <m:r>
                          <a:rPr lang="en-US" i="1">
                            <a:latin typeface="Cambria Math"/>
                          </a:rPr>
                          <m:t> ∆</m:t>
                        </m:r>
                        <m:acc>
                          <m:accPr>
                            <m:chr m:val="̇"/>
                            <m:ctrlPr>
                              <a:rPr lang="en-US" i="1">
                                <a:latin typeface="Cambria Math" panose="02040503050406030204" pitchFamily="18" charset="0"/>
                              </a:rPr>
                            </m:ctrlPr>
                          </m:accPr>
                          <m:e>
                            <m:r>
                              <a:rPr lang="en-US" i="1">
                                <a:latin typeface="Cambria Math"/>
                              </a:rPr>
                              <m:t>𝑤</m:t>
                            </m:r>
                          </m:e>
                        </m:acc>
                        <m:r>
                          <a:rPr lang="en-US" i="1">
                            <a:latin typeface="Cambria Math"/>
                          </a:rPr>
                          <m:t>+</m:t>
                        </m:r>
                        <m:f>
                          <m:fPr>
                            <m:ctrlPr>
                              <a:rPr lang="en-US" i="1">
                                <a:latin typeface="Cambria Math" panose="02040503050406030204" pitchFamily="18" charset="0"/>
                              </a:rPr>
                            </m:ctrlPr>
                          </m:fPr>
                          <m:num>
                            <m:r>
                              <a:rPr lang="en-US" i="1">
                                <a:latin typeface="Cambria Math"/>
                              </a:rPr>
                              <m:t>𝜕</m:t>
                            </m:r>
                            <m:r>
                              <a:rPr lang="en-US" i="1">
                                <a:latin typeface="Cambria Math"/>
                              </a:rPr>
                              <m:t>𝑀</m:t>
                            </m:r>
                          </m:num>
                          <m:den>
                            <m:r>
                              <a:rPr lang="en-US" i="1">
                                <a:latin typeface="Cambria Math"/>
                              </a:rPr>
                              <m:t>𝜕</m:t>
                            </m:r>
                            <m:r>
                              <a:rPr lang="en-US" i="1">
                                <a:latin typeface="Cambria Math"/>
                              </a:rPr>
                              <m:t>𝑞</m:t>
                            </m:r>
                          </m:den>
                        </m:f>
                        <m:r>
                          <a:rPr lang="en-US" i="1">
                            <a:latin typeface="Cambria Math"/>
                          </a:rPr>
                          <m:t> ∆</m:t>
                        </m:r>
                        <m:r>
                          <a:rPr lang="en-US" i="1">
                            <a:latin typeface="Cambria Math"/>
                          </a:rPr>
                          <m:t>𝑞</m:t>
                        </m:r>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𝑀</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𝑒</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𝑒</m:t>
                            </m:r>
                          </m:sub>
                        </m:sSub>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𝑀</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𝑇</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𝑇</m:t>
                            </m:r>
                          </m:sub>
                        </m:sSub>
                      </m:e>
                    </m:d>
                  </m:oMath>
                </a14:m>
                <a:endParaRPr lang="en-US" dirty="0"/>
              </a:p>
              <a:p>
                <a14:m>
                  <m:oMath xmlns:m="http://schemas.openxmlformats.org/officeDocument/2006/math">
                    <m:r>
                      <a:rPr lang="en-US" i="1">
                        <a:latin typeface="Cambria Math"/>
                      </a:rPr>
                      <m:t>∆</m:t>
                    </m:r>
                    <m:r>
                      <a:rPr lang="en-US" i="1">
                        <a:latin typeface="Cambria Math"/>
                      </a:rPr>
                      <m:t>𝑁</m:t>
                    </m:r>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𝑧𝑧</m:t>
                        </m:r>
                      </m:sub>
                    </m:sSub>
                    <m:r>
                      <a:rPr lang="en-US" i="1">
                        <a:latin typeface="Cambria Math"/>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m:t>
                            </m:r>
                            <m:r>
                              <a:rPr lang="en-US" i="1">
                                <a:latin typeface="Cambria Math"/>
                              </a:rPr>
                              <m:t>𝑁</m:t>
                            </m:r>
                          </m:num>
                          <m:den>
                            <m:r>
                              <a:rPr lang="en-US" i="1">
                                <a:latin typeface="Cambria Math"/>
                              </a:rPr>
                              <m:t>𝜕𝛽</m:t>
                            </m:r>
                          </m:den>
                        </m:f>
                        <m:r>
                          <a:rPr lang="en-US" i="1">
                            <a:latin typeface="Cambria Math"/>
                          </a:rPr>
                          <m:t> ∆</m:t>
                        </m:r>
                        <m:r>
                          <a:rPr lang="en-US" i="1">
                            <a:latin typeface="Cambria Math"/>
                          </a:rPr>
                          <m:t>𝛽</m:t>
                        </m:r>
                        <m:r>
                          <a:rPr lang="en-US" i="1">
                            <a:latin typeface="Cambria Math"/>
                          </a:rPr>
                          <m:t>+</m:t>
                        </m:r>
                        <m:f>
                          <m:fPr>
                            <m:ctrlPr>
                              <a:rPr lang="en-US" i="1">
                                <a:latin typeface="Cambria Math" panose="02040503050406030204" pitchFamily="18" charset="0"/>
                              </a:rPr>
                            </m:ctrlPr>
                          </m:fPr>
                          <m:num>
                            <m:r>
                              <a:rPr lang="en-US" i="1">
                                <a:latin typeface="Cambria Math"/>
                              </a:rPr>
                              <m:t>𝜕</m:t>
                            </m:r>
                            <m:r>
                              <a:rPr lang="en-US" i="1">
                                <a:latin typeface="Cambria Math"/>
                              </a:rPr>
                              <m:t>𝑁</m:t>
                            </m:r>
                          </m:num>
                          <m:den>
                            <m:r>
                              <a:rPr lang="en-US" i="1">
                                <a:latin typeface="Cambria Math"/>
                              </a:rPr>
                              <m:t>𝜕</m:t>
                            </m:r>
                            <m:r>
                              <a:rPr lang="en-US" i="1">
                                <a:latin typeface="Cambria Math"/>
                              </a:rPr>
                              <m:t>𝑝</m:t>
                            </m:r>
                          </m:den>
                        </m:f>
                        <m:r>
                          <a:rPr lang="en-US" i="1">
                            <a:latin typeface="Cambria Math"/>
                          </a:rPr>
                          <m:t> ∆</m:t>
                        </m:r>
                        <m:r>
                          <a:rPr lang="en-US" i="1">
                            <a:latin typeface="Cambria Math"/>
                          </a:rPr>
                          <m:t>𝑝</m:t>
                        </m:r>
                        <m:r>
                          <a:rPr lang="en-US" i="1">
                            <a:latin typeface="Cambria Math"/>
                          </a:rPr>
                          <m:t>+</m:t>
                        </m:r>
                        <m:f>
                          <m:fPr>
                            <m:ctrlPr>
                              <a:rPr lang="en-US" i="1">
                                <a:latin typeface="Cambria Math" panose="02040503050406030204" pitchFamily="18" charset="0"/>
                              </a:rPr>
                            </m:ctrlPr>
                          </m:fPr>
                          <m:num>
                            <m:r>
                              <a:rPr lang="en-US" i="1">
                                <a:latin typeface="Cambria Math"/>
                              </a:rPr>
                              <m:t>𝜕</m:t>
                            </m:r>
                            <m:r>
                              <a:rPr lang="en-US" i="1">
                                <a:latin typeface="Cambria Math"/>
                              </a:rPr>
                              <m:t>𝑁</m:t>
                            </m:r>
                          </m:num>
                          <m:den>
                            <m:r>
                              <a:rPr lang="en-US" i="1">
                                <a:latin typeface="Cambria Math"/>
                              </a:rPr>
                              <m:t>𝜕</m:t>
                            </m:r>
                            <m:r>
                              <a:rPr lang="en-US" i="1">
                                <a:latin typeface="Cambria Math"/>
                              </a:rPr>
                              <m:t>𝑟</m:t>
                            </m:r>
                          </m:den>
                        </m:f>
                        <m:r>
                          <a:rPr lang="en-US" i="1">
                            <a:latin typeface="Cambria Math"/>
                          </a:rPr>
                          <m:t> ∆</m:t>
                        </m:r>
                        <m:r>
                          <a:rPr lang="en-US" i="1">
                            <a:latin typeface="Cambria Math"/>
                          </a:rPr>
                          <m:t>𝑟</m:t>
                        </m:r>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𝑁</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𝑟</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𝑟</m:t>
                            </m:r>
                          </m:sub>
                        </m:sSub>
                        <m:r>
                          <a:rPr lang="en-US" i="1">
                            <a:latin typeface="Cambria Math"/>
                          </a:rPr>
                          <m:t>+ </m:t>
                        </m:r>
                        <m:f>
                          <m:fPr>
                            <m:ctrlPr>
                              <a:rPr lang="en-US" i="1">
                                <a:latin typeface="Cambria Math" panose="02040503050406030204" pitchFamily="18" charset="0"/>
                              </a:rPr>
                            </m:ctrlPr>
                          </m:fPr>
                          <m:num>
                            <m:r>
                              <a:rPr lang="en-US" i="1">
                                <a:latin typeface="Cambria Math"/>
                              </a:rPr>
                              <m:t>𝜕</m:t>
                            </m:r>
                            <m:r>
                              <a:rPr lang="en-US" i="1">
                                <a:latin typeface="Cambria Math"/>
                              </a:rPr>
                              <m:t>𝑁</m:t>
                            </m:r>
                          </m:num>
                          <m:den>
                            <m:r>
                              <a:rPr lang="en-US" i="1">
                                <a:latin typeface="Cambria Math"/>
                              </a:rPr>
                              <m:t>𝜕</m:t>
                            </m:r>
                            <m:sSub>
                              <m:sSubPr>
                                <m:ctrlPr>
                                  <a:rPr lang="en-US" i="1">
                                    <a:latin typeface="Cambria Math" panose="02040503050406030204" pitchFamily="18" charset="0"/>
                                  </a:rPr>
                                </m:ctrlPr>
                              </m:sSubPr>
                              <m:e>
                                <m:r>
                                  <a:rPr lang="en-US" i="1">
                                    <a:latin typeface="Cambria Math"/>
                                  </a:rPr>
                                  <m:t>𝛿</m:t>
                                </m:r>
                              </m:e>
                              <m:sub>
                                <m:r>
                                  <a:rPr lang="en-US" i="1">
                                    <a:latin typeface="Cambria Math"/>
                                  </a:rPr>
                                  <m:t>𝑎</m:t>
                                </m:r>
                              </m:sub>
                            </m:sSub>
                          </m:den>
                        </m:f>
                        <m:r>
                          <a:rPr lang="en-US" i="1">
                            <a:latin typeface="Cambria Math"/>
                          </a:rPr>
                          <m:t> ∆</m:t>
                        </m:r>
                        <m:sSub>
                          <m:sSubPr>
                            <m:ctrlPr>
                              <a:rPr lang="en-US" i="1">
                                <a:latin typeface="Cambria Math" panose="02040503050406030204" pitchFamily="18" charset="0"/>
                              </a:rPr>
                            </m:ctrlPr>
                          </m:sSubPr>
                          <m:e>
                            <m:r>
                              <a:rPr lang="en-US" i="1">
                                <a:latin typeface="Cambria Math"/>
                              </a:rPr>
                              <m:t>𝛿</m:t>
                            </m:r>
                          </m:e>
                          <m:sub>
                            <m:r>
                              <a:rPr lang="en-US" i="1">
                                <a:latin typeface="Cambria Math"/>
                              </a:rPr>
                              <m:t>𝑎</m:t>
                            </m:r>
                          </m:sub>
                        </m:sSub>
                      </m:e>
                    </m:d>
                  </m:oMath>
                </a14:m>
                <a:endParaRPr lang="en-US" dirty="0"/>
              </a:p>
              <a:p>
                <a:endParaRPr lang="ar-E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4954" y="2603500"/>
                <a:ext cx="9020892" cy="3416300"/>
              </a:xfrm>
              <a:blipFill rotWithShape="1">
                <a:blip r:embed="rId2"/>
                <a:stretch>
                  <a:fillRect l="-541" t="-891"/>
                </a:stretch>
              </a:blipFill>
            </p:spPr>
            <p:txBody>
              <a:bodyPr/>
              <a:lstStyle/>
              <a:p>
                <a:r>
                  <a:rPr lang="ar-EG">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8795" y="2938872"/>
            <a:ext cx="2621280" cy="2423160"/>
          </a:xfrm>
          <a:prstGeom prst="rect">
            <a:avLst/>
          </a:prstGeom>
        </p:spPr>
      </p:pic>
    </p:spTree>
    <p:extLst>
      <p:ext uri="{BB962C8B-B14F-4D97-AF65-F5344CB8AC3E}">
        <p14:creationId xmlns:p14="http://schemas.microsoft.com/office/powerpoint/2010/main" val="2602400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0AF-B115-4DCB-9736-595C45DC5782}"/>
              </a:ext>
            </a:extLst>
          </p:cNvPr>
          <p:cNvSpPr>
            <a:spLocks noGrp="1"/>
          </p:cNvSpPr>
          <p:nvPr>
            <p:ph type="title"/>
          </p:nvPr>
        </p:nvSpPr>
        <p:spPr/>
        <p:txBody>
          <a:bodyPr/>
          <a:lstStyle/>
          <a:p>
            <a:r>
              <a:rPr lang="en-US" sz="3600" b="0" i="0" kern="1200" dirty="0">
                <a:solidFill>
                  <a:srgbClr val="EBEBEB"/>
                </a:solidFill>
                <a:effectLst/>
                <a:latin typeface="Century Gothic" panose="020B0502020202020204" pitchFamily="34" charset="0"/>
                <a:ea typeface="+mj-ea"/>
                <a:cs typeface="+mj-cs"/>
              </a:rPr>
              <a:t>Flight Mechanics review</a:t>
            </a:r>
            <a:endParaRPr lang="en-US" dirty="0"/>
          </a:p>
        </p:txBody>
      </p:sp>
      <p:sp>
        <p:nvSpPr>
          <p:cNvPr id="3" name="Content Placeholder 2">
            <a:extLst>
              <a:ext uri="{FF2B5EF4-FFF2-40B4-BE49-F238E27FC236}">
                <a16:creationId xmlns:a16="http://schemas.microsoft.com/office/drawing/2014/main" id="{3A83970F-D778-480C-9A78-F38283C0AA2F}"/>
              </a:ext>
            </a:extLst>
          </p:cNvPr>
          <p:cNvSpPr>
            <a:spLocks noGrp="1"/>
          </p:cNvSpPr>
          <p:nvPr>
            <p:ph idx="1"/>
          </p:nvPr>
        </p:nvSpPr>
        <p:spPr/>
        <p:txBody>
          <a:bodyPr/>
          <a:lstStyle/>
          <a:p>
            <a:r>
              <a:rPr lang="en-US" sz="2000" dirty="0">
                <a:effectLst/>
                <a:latin typeface="Arial" panose="020B0604020202020204" pitchFamily="34" charset="0"/>
                <a:ea typeface="Times New Roman" panose="02020603050405020304" pitchFamily="18" charset="0"/>
              </a:rPr>
              <a:t>The EOM’s are coupled, nonlinear and first order DE.</a:t>
            </a:r>
          </a:p>
          <a:p>
            <a:r>
              <a:rPr lang="en-US" sz="2000" dirty="0">
                <a:latin typeface="Arial" panose="020B0604020202020204" pitchFamily="34" charset="0"/>
                <a:ea typeface="Times New Roman" panose="02020603050405020304" pitchFamily="18" charset="0"/>
              </a:rPr>
              <a:t>Difference bet. Body &amp; inertial Axes</a:t>
            </a:r>
            <a:endParaRPr lang="en-US" sz="2000" dirty="0">
              <a:effectLst/>
              <a:latin typeface="Arial" panose="020B0604020202020204" pitchFamily="34" charset="0"/>
              <a:ea typeface="Times New Roman" panose="02020603050405020304" pitchFamily="18" charset="0"/>
            </a:endParaRPr>
          </a:p>
          <a:p>
            <a:pPr marL="685800" lvl="1">
              <a:buFont typeface="Arial" panose="020B0604020202020204" pitchFamily="34" charset="0"/>
              <a:buChar char="•"/>
            </a:pPr>
            <a:r>
              <a:rPr lang="en-US" sz="2000" dirty="0">
                <a:effectLst/>
                <a:latin typeface="Arial" panose="020B0604020202020204" pitchFamily="34" charset="0"/>
                <a:ea typeface="Times New Roman" panose="02020603050405020304" pitchFamily="18" charset="0"/>
                <a:cs typeface="Arial" panose="020B0604020202020204" pitchFamily="34" charset="0"/>
              </a:rPr>
              <a:t>Body axes: they are a set of axes which are fixed at the body in its translational and rotations.</a:t>
            </a:r>
            <a:endParaRPr lang="en-US" sz="2000" dirty="0">
              <a:effectLst/>
              <a:latin typeface="Times New Roman" panose="02020603050405020304" pitchFamily="18" charset="0"/>
              <a:ea typeface="Calibri" panose="020F0502020204030204" pitchFamily="34" charset="0"/>
              <a:cs typeface="Arial" panose="020B0604020202020204" pitchFamily="34" charset="0"/>
            </a:endParaRPr>
          </a:p>
          <a:p>
            <a:pPr marL="685800" lvl="1">
              <a:buFont typeface="Arial" panose="020B0604020202020204" pitchFamily="34" charset="0"/>
              <a:buChar char="•"/>
            </a:pPr>
            <a:r>
              <a:rPr lang="en-US" sz="2000" dirty="0">
                <a:effectLst/>
                <a:latin typeface="Arial" panose="020B0604020202020204" pitchFamily="34" charset="0"/>
                <a:ea typeface="Times New Roman" panose="02020603050405020304" pitchFamily="18" charset="0"/>
                <a:cs typeface="Arial" panose="020B0604020202020204" pitchFamily="34" charset="0"/>
              </a:rPr>
              <a:t>Inertial axes: they are a set of axes which are fixed at a </a:t>
            </a:r>
            <a:br>
              <a:rPr lang="en-US" sz="2000" dirty="0">
                <a:effectLst/>
                <a:latin typeface="Arial" panose="020B0604020202020204" pitchFamily="34" charset="0"/>
                <a:ea typeface="Times New Roman" panose="02020603050405020304" pitchFamily="18" charset="0"/>
                <a:cs typeface="Arial" panose="020B0604020202020204" pitchFamily="34" charset="0"/>
              </a:rPr>
            </a:br>
            <a:r>
              <a:rPr lang="en-US" sz="2000" dirty="0">
                <a:effectLst/>
                <a:latin typeface="Arial" panose="020B0604020202020204" pitchFamily="34" charset="0"/>
                <a:ea typeface="Times New Roman" panose="02020603050405020304" pitchFamily="18" charset="0"/>
                <a:cs typeface="Arial" panose="020B0604020202020204" pitchFamily="34" charset="0"/>
              </a:rPr>
              <a:t>specified position on the ground.</a:t>
            </a:r>
            <a:endParaRPr lang="en-US" sz="20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4BCA341C-335F-4EEA-B99D-A647E3E71553}"/>
              </a:ext>
            </a:extLst>
          </p:cNvPr>
          <p:cNvPicPr>
            <a:picLocks noChangeAspect="1"/>
          </p:cNvPicPr>
          <p:nvPr/>
        </p:nvPicPr>
        <p:blipFill>
          <a:blip r:embed="rId2"/>
          <a:stretch>
            <a:fillRect/>
          </a:stretch>
        </p:blipFill>
        <p:spPr>
          <a:xfrm>
            <a:off x="8293030" y="3848399"/>
            <a:ext cx="3659483" cy="2300474"/>
          </a:xfrm>
          <a:prstGeom prst="rect">
            <a:avLst/>
          </a:prstGeom>
        </p:spPr>
      </p:pic>
    </p:spTree>
    <p:extLst>
      <p:ext uri="{BB962C8B-B14F-4D97-AF65-F5344CB8AC3E}">
        <p14:creationId xmlns:p14="http://schemas.microsoft.com/office/powerpoint/2010/main" val="4159375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95BE-249A-4E17-A7CB-B58B64E70650}"/>
              </a:ext>
            </a:extLst>
          </p:cNvPr>
          <p:cNvSpPr>
            <a:spLocks noGrp="1"/>
          </p:cNvSpPr>
          <p:nvPr>
            <p:ph type="title"/>
          </p:nvPr>
        </p:nvSpPr>
        <p:spPr/>
        <p:txBody>
          <a:bodyPr/>
          <a:lstStyle/>
          <a:p>
            <a:r>
              <a:rPr lang="en-US" sz="3600" b="0" i="0" kern="1200" dirty="0">
                <a:solidFill>
                  <a:srgbClr val="EBEBEB"/>
                </a:solidFill>
                <a:effectLst/>
                <a:latin typeface="Century Gothic" panose="020B0502020202020204" pitchFamily="34" charset="0"/>
                <a:ea typeface="+mj-ea"/>
                <a:cs typeface="+mj-cs"/>
              </a:rPr>
              <a:t>Flight Mechanics review</a:t>
            </a:r>
            <a:endParaRPr lang="en-US" dirty="0"/>
          </a:p>
        </p:txBody>
      </p:sp>
      <p:sp>
        <p:nvSpPr>
          <p:cNvPr id="3" name="Content Placeholder 2">
            <a:extLst>
              <a:ext uri="{FF2B5EF4-FFF2-40B4-BE49-F238E27FC236}">
                <a16:creationId xmlns:a16="http://schemas.microsoft.com/office/drawing/2014/main" id="{AF613DFA-C106-48B3-BEE6-B6C395AE79A9}"/>
              </a:ext>
            </a:extLst>
          </p:cNvPr>
          <p:cNvSpPr>
            <a:spLocks noGrp="1"/>
          </p:cNvSpPr>
          <p:nvPr>
            <p:ph idx="1"/>
          </p:nvPr>
        </p:nvSpPr>
        <p:spPr>
          <a:xfrm>
            <a:off x="1154954" y="2457974"/>
            <a:ext cx="8825659" cy="3561826"/>
          </a:xfrm>
        </p:spPr>
        <p:txBody>
          <a:bodyPr/>
          <a:lstStyle/>
          <a:p>
            <a:pPr marL="0" marR="0">
              <a:lnSpc>
                <a:spcPct val="115000"/>
              </a:lnSpc>
              <a:spcBef>
                <a:spcPts val="0"/>
              </a:spcBef>
              <a:spcAft>
                <a:spcPts val="1000"/>
              </a:spcAft>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15000"/>
              </a:lnSpc>
              <a:spcBef>
                <a:spcPts val="0"/>
              </a:spcBef>
              <a:spcAft>
                <a:spcPts val="10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b="1" dirty="0">
                <a:effectLst/>
                <a:latin typeface="Arial" panose="020B0604020202020204" pitchFamily="34" charset="0"/>
                <a:ea typeface="Times New Roman" panose="02020603050405020304" pitchFamily="18" charset="0"/>
                <a:cs typeface="Arial" panose="020B0604020202020204" pitchFamily="34" charset="0"/>
              </a:rPr>
              <a:t>Pitch angle</a:t>
            </a:r>
            <a:r>
              <a:rPr lang="en-US" sz="1800" dirty="0">
                <a:effectLst/>
                <a:latin typeface="Arial" panose="020B0604020202020204" pitchFamily="34" charset="0"/>
                <a:ea typeface="Times New Roman" panose="02020603050405020304" pitchFamily="18" charset="0"/>
                <a:cs typeface="Arial" panose="020B0604020202020204" pitchFamily="34" charset="0"/>
              </a:rPr>
              <a:t>: it’s the angle between the body y-axis and the horizon.</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b="1" dirty="0">
                <a:effectLst/>
                <a:latin typeface="Arial" panose="020B0604020202020204" pitchFamily="34" charset="0"/>
                <a:ea typeface="Times New Roman" panose="02020603050405020304" pitchFamily="18" charset="0"/>
                <a:cs typeface="Arial" panose="020B0604020202020204" pitchFamily="34" charset="0"/>
              </a:rPr>
              <a:t>AOA</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the angle at which the chord of an aircraft's wing meets the relative wind.</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Sideslip angle</a:t>
            </a:r>
            <a:r>
              <a:rPr lang="en-US" sz="1800" dirty="0">
                <a:effectLst/>
                <a:latin typeface="Arial" panose="020B0604020202020204" pitchFamily="34" charset="0"/>
                <a:ea typeface="Times New Roman" panose="02020603050405020304" pitchFamily="18" charset="0"/>
                <a:cs typeface="Arial" panose="020B0604020202020204" pitchFamily="34" charset="0"/>
              </a:rPr>
              <a:t>: it’s formed due to lateral deviation between the plane and the 	direction of the flow.</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b="1" dirty="0">
                <a:effectLst/>
                <a:latin typeface="Arial" panose="020B0604020202020204" pitchFamily="34" charset="0"/>
                <a:ea typeface="Times New Roman" panose="02020603050405020304" pitchFamily="18" charset="0"/>
                <a:cs typeface="Arial" panose="020B0604020202020204" pitchFamily="34" charset="0"/>
              </a:rPr>
              <a:t>Yaw angle (heading</a:t>
            </a:r>
            <a:r>
              <a:rPr lang="en-US" sz="1800" dirty="0">
                <a:effectLst/>
                <a:latin typeface="Arial" panose="020B0604020202020204" pitchFamily="34" charset="0"/>
                <a:ea typeface="Times New Roman" panose="02020603050405020304" pitchFamily="18" charset="0"/>
                <a:cs typeface="Arial" panose="020B0604020202020204" pitchFamily="34" charset="0"/>
              </a:rPr>
              <a:t>): it’s formed due to the rotation about z-axis.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2287662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3CDC-D3D3-4CD5-B62B-B22125E20FE7}"/>
              </a:ext>
            </a:extLst>
          </p:cNvPr>
          <p:cNvSpPr>
            <a:spLocks noGrp="1"/>
          </p:cNvSpPr>
          <p:nvPr>
            <p:ph type="title"/>
          </p:nvPr>
        </p:nvSpPr>
        <p:spPr/>
        <p:txBody>
          <a:bodyPr/>
          <a:lstStyle/>
          <a:p>
            <a:r>
              <a:rPr lang="en-GB" dirty="0"/>
              <a:t>numerical solving algorithms for ODE</a:t>
            </a:r>
            <a:endParaRPr lang="en-US" dirty="0"/>
          </a:p>
        </p:txBody>
      </p:sp>
      <p:sp>
        <p:nvSpPr>
          <p:cNvPr id="3" name="Text Placeholder 2">
            <a:extLst>
              <a:ext uri="{FF2B5EF4-FFF2-40B4-BE49-F238E27FC236}">
                <a16:creationId xmlns:a16="http://schemas.microsoft.com/office/drawing/2014/main" id="{C1513B85-D5EC-48A5-BEC3-6F90A852F27B}"/>
              </a:ext>
            </a:extLst>
          </p:cNvPr>
          <p:cNvSpPr>
            <a:spLocks noGrp="1"/>
          </p:cNvSpPr>
          <p:nvPr>
            <p:ph type="body" idx="1"/>
          </p:nvPr>
        </p:nvSpPr>
        <p:spPr>
          <a:xfrm>
            <a:off x="1269254" y="2370106"/>
            <a:ext cx="3141878" cy="576262"/>
          </a:xfrm>
        </p:spPr>
        <p:txBody>
          <a:bodyPr/>
          <a:lstStyle/>
          <a:p>
            <a:r>
              <a:rPr lang="en-US" sz="2000" dirty="0"/>
              <a:t>One-step methods, like:</a:t>
            </a:r>
          </a:p>
        </p:txBody>
      </p:sp>
      <p:sp>
        <p:nvSpPr>
          <p:cNvPr id="4" name="Text Placeholder 3">
            <a:extLst>
              <a:ext uri="{FF2B5EF4-FFF2-40B4-BE49-F238E27FC236}">
                <a16:creationId xmlns:a16="http://schemas.microsoft.com/office/drawing/2014/main" id="{2728B772-92A8-4085-88A8-F64EAB2E2597}"/>
              </a:ext>
            </a:extLst>
          </p:cNvPr>
          <p:cNvSpPr>
            <a:spLocks noGrp="1"/>
          </p:cNvSpPr>
          <p:nvPr>
            <p:ph type="body" sz="half" idx="15"/>
          </p:nvPr>
        </p:nvSpPr>
        <p:spPr/>
        <p:txBody>
          <a:bodyPr>
            <a:normAutofit/>
          </a:bodyPr>
          <a:lstStyle/>
          <a:p>
            <a:pPr marL="971550" marR="0" indent="-285750">
              <a:lnSpc>
                <a:spcPct val="150000"/>
              </a:lnSpc>
              <a:spcBef>
                <a:spcPts val="0"/>
              </a:spcBef>
              <a:spcAft>
                <a:spcPts val="0"/>
              </a:spcAft>
              <a:buFont typeface="Arial" panose="020B0604020202020204" pitchFamily="34" charset="0"/>
              <a:buChar char="•"/>
            </a:pPr>
            <a:r>
              <a:rPr lang="en-US" sz="1600" dirty="0">
                <a:effectLst/>
                <a:latin typeface="Times New Roman" panose="02020603050405020304" pitchFamily="18" charset="0"/>
                <a:ea typeface="CIDFont+F2"/>
                <a:cs typeface="Times New Roman" panose="02020603050405020304" pitchFamily="18" charset="0"/>
              </a:rPr>
              <a:t>Euler-Cauchy method</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971550" marR="0" indent="-285750">
              <a:lnSpc>
                <a:spcPct val="150000"/>
              </a:lnSpc>
              <a:spcBef>
                <a:spcPts val="0"/>
              </a:spcBef>
              <a:spcAft>
                <a:spcPts val="0"/>
              </a:spcAft>
              <a:buFont typeface="Arial" panose="020B0604020202020204" pitchFamily="34" charset="0"/>
              <a:buChar char="•"/>
            </a:pPr>
            <a:r>
              <a:rPr lang="en-US" sz="1600" dirty="0">
                <a:effectLst/>
                <a:latin typeface="Times New Roman" panose="02020603050405020304" pitchFamily="18" charset="0"/>
                <a:ea typeface="CIDFont+F2"/>
                <a:cs typeface="Times New Roman" panose="02020603050405020304" pitchFamily="18" charset="0"/>
              </a:rPr>
              <a:t>Improved Euler method</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971550" marR="0" indent="-285750">
              <a:lnSpc>
                <a:spcPct val="150000"/>
              </a:lnSpc>
              <a:spcBef>
                <a:spcPts val="0"/>
              </a:spcBef>
              <a:spcAft>
                <a:spcPts val="0"/>
              </a:spcAft>
              <a:buFont typeface="Arial" panose="020B0604020202020204" pitchFamily="34" charset="0"/>
              <a:buChar char="•"/>
            </a:pPr>
            <a:r>
              <a:rPr lang="en-US" sz="1600" dirty="0" err="1">
                <a:effectLst/>
                <a:latin typeface="Times New Roman" panose="02020603050405020304" pitchFamily="18" charset="0"/>
                <a:ea typeface="CIDFont+F2"/>
                <a:cs typeface="Times New Roman" panose="02020603050405020304" pitchFamily="18" charset="0"/>
              </a:rPr>
              <a:t>Raunge-Kutta</a:t>
            </a:r>
            <a:r>
              <a:rPr lang="en-US" sz="1600" dirty="0">
                <a:effectLst/>
                <a:latin typeface="Times New Roman" panose="02020603050405020304" pitchFamily="18" charset="0"/>
                <a:ea typeface="CIDFont+F2"/>
                <a:cs typeface="Times New Roman" panose="02020603050405020304" pitchFamily="18" charset="0"/>
              </a:rPr>
              <a:t> method</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971550" marR="0" indent="-285750">
              <a:lnSpc>
                <a:spcPct val="150000"/>
              </a:lnSpc>
              <a:spcBef>
                <a:spcPts val="0"/>
              </a:spcBef>
              <a:spcAft>
                <a:spcPts val="0"/>
              </a:spcAft>
              <a:buFont typeface="Arial" panose="020B0604020202020204" pitchFamily="34" charset="0"/>
              <a:buChar char="•"/>
            </a:pPr>
            <a:r>
              <a:rPr lang="en-US" sz="1600" dirty="0">
                <a:effectLst/>
                <a:latin typeface="Times New Roman" panose="02020603050405020304" pitchFamily="18" charset="0"/>
                <a:ea typeface="CIDFont+F2"/>
                <a:cs typeface="Times New Roman" panose="02020603050405020304" pitchFamily="18" charset="0"/>
              </a:rPr>
              <a:t>Backward Euler method</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endParaRPr lang="en-US" sz="1600" dirty="0"/>
          </a:p>
        </p:txBody>
      </p:sp>
      <p:sp>
        <p:nvSpPr>
          <p:cNvPr id="5" name="Text Placeholder 4">
            <a:extLst>
              <a:ext uri="{FF2B5EF4-FFF2-40B4-BE49-F238E27FC236}">
                <a16:creationId xmlns:a16="http://schemas.microsoft.com/office/drawing/2014/main" id="{477DB838-3899-45D5-B42F-542820D5C71C}"/>
              </a:ext>
            </a:extLst>
          </p:cNvPr>
          <p:cNvSpPr>
            <a:spLocks noGrp="1"/>
          </p:cNvSpPr>
          <p:nvPr>
            <p:ph type="body" sz="quarter" idx="3"/>
          </p:nvPr>
        </p:nvSpPr>
        <p:spPr>
          <a:xfrm>
            <a:off x="4525431" y="2370106"/>
            <a:ext cx="3147009" cy="1043052"/>
          </a:xfrm>
        </p:spPr>
        <p:txBody>
          <a:bodyPr/>
          <a:lstStyle/>
          <a:p>
            <a:pPr algn="ctr"/>
            <a:r>
              <a:rPr lang="en-US" sz="2000" dirty="0"/>
              <a:t>Multistep methods, like:</a:t>
            </a:r>
          </a:p>
          <a:p>
            <a:endParaRPr lang="en-US" dirty="0"/>
          </a:p>
        </p:txBody>
      </p:sp>
      <p:sp>
        <p:nvSpPr>
          <p:cNvPr id="6" name="Text Placeholder 5">
            <a:extLst>
              <a:ext uri="{FF2B5EF4-FFF2-40B4-BE49-F238E27FC236}">
                <a16:creationId xmlns:a16="http://schemas.microsoft.com/office/drawing/2014/main" id="{7C4F04DF-E9D7-40BC-8B5E-5D86AC04CE80}"/>
              </a:ext>
            </a:extLst>
          </p:cNvPr>
          <p:cNvSpPr>
            <a:spLocks noGrp="1"/>
          </p:cNvSpPr>
          <p:nvPr>
            <p:ph type="body" sz="half" idx="16"/>
          </p:nvPr>
        </p:nvSpPr>
        <p:spPr>
          <a:xfrm>
            <a:off x="4068147" y="3179763"/>
            <a:ext cx="3591583" cy="2847293"/>
          </a:xfrm>
        </p:spPr>
        <p:txBody>
          <a:bodyPr>
            <a:normAutofit/>
          </a:bodyPr>
          <a:lstStyle/>
          <a:p>
            <a:pPr marL="971550" marR="0" indent="-285750">
              <a:lnSpc>
                <a:spcPct val="150000"/>
              </a:lnSpc>
              <a:spcBef>
                <a:spcPts val="0"/>
              </a:spcBef>
              <a:spcAft>
                <a:spcPts val="0"/>
              </a:spcAft>
              <a:buFont typeface="Arial" panose="020B0604020202020204" pitchFamily="34" charset="0"/>
              <a:buChar char="•"/>
            </a:pPr>
            <a:r>
              <a:rPr lang="en-US" sz="1600" dirty="0">
                <a:effectLst/>
                <a:latin typeface="Times New Roman" panose="02020603050405020304" pitchFamily="18" charset="0"/>
                <a:ea typeface="CIDFont+F2"/>
                <a:cs typeface="Times New Roman" panose="02020603050405020304" pitchFamily="18" charset="0"/>
              </a:rPr>
              <a:t>Adams-Bash forth method</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971550" marR="0" indent="-285750">
              <a:lnSpc>
                <a:spcPct val="150000"/>
              </a:lnSpc>
              <a:spcBef>
                <a:spcPts val="0"/>
              </a:spcBef>
              <a:spcAft>
                <a:spcPts val="0"/>
              </a:spcAft>
              <a:buFont typeface="Arial" panose="020B0604020202020204" pitchFamily="34" charset="0"/>
              <a:buChar char="•"/>
            </a:pPr>
            <a:r>
              <a:rPr lang="en-US" sz="1600" dirty="0">
                <a:effectLst/>
                <a:latin typeface="Times New Roman" panose="02020603050405020304" pitchFamily="18" charset="0"/>
                <a:ea typeface="CIDFont+F2"/>
                <a:cs typeface="Times New Roman" panose="02020603050405020304" pitchFamily="18" charset="0"/>
              </a:rPr>
              <a:t>Adams-Moulton method</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endParaRPr lang="en-US" sz="1600" dirty="0"/>
          </a:p>
        </p:txBody>
      </p:sp>
      <p:sp>
        <p:nvSpPr>
          <p:cNvPr id="7" name="Text Placeholder 6">
            <a:extLst>
              <a:ext uri="{FF2B5EF4-FFF2-40B4-BE49-F238E27FC236}">
                <a16:creationId xmlns:a16="http://schemas.microsoft.com/office/drawing/2014/main" id="{331B37F0-B7DD-4587-A36C-06FC3196D6D7}"/>
              </a:ext>
            </a:extLst>
          </p:cNvPr>
          <p:cNvSpPr>
            <a:spLocks noGrp="1"/>
          </p:cNvSpPr>
          <p:nvPr>
            <p:ph type="body" sz="quarter" idx="13"/>
          </p:nvPr>
        </p:nvSpPr>
        <p:spPr/>
        <p:txBody>
          <a:bodyPr/>
          <a:lstStyle/>
          <a:p>
            <a:r>
              <a:rPr lang="en-US" sz="2000" dirty="0"/>
              <a:t> Other methods </a:t>
            </a:r>
          </a:p>
        </p:txBody>
      </p:sp>
      <p:sp>
        <p:nvSpPr>
          <p:cNvPr id="8" name="Text Placeholder 7">
            <a:extLst>
              <a:ext uri="{FF2B5EF4-FFF2-40B4-BE49-F238E27FC236}">
                <a16:creationId xmlns:a16="http://schemas.microsoft.com/office/drawing/2014/main" id="{5DCDDABA-9C29-4E4E-B985-A2EAABC30DD4}"/>
              </a:ext>
            </a:extLst>
          </p:cNvPr>
          <p:cNvSpPr>
            <a:spLocks noGrp="1"/>
          </p:cNvSpPr>
          <p:nvPr>
            <p:ph type="body" sz="half" idx="17"/>
          </p:nvPr>
        </p:nvSpPr>
        <p:spPr>
          <a:xfrm>
            <a:off x="7774028" y="3179762"/>
            <a:ext cx="4417971" cy="2847293"/>
          </a:xfrm>
        </p:spPr>
        <p:txBody>
          <a:bodyPr>
            <a:normAutofit/>
          </a:bodyPr>
          <a:lstStyle/>
          <a:p>
            <a:pPr marL="285750" indent="-285750">
              <a:buFont typeface="Arial" panose="020B0604020202020204" pitchFamily="34" charset="0"/>
              <a:buChar char="•"/>
            </a:pPr>
            <a:r>
              <a:rPr lang="en-GB" sz="1600" dirty="0" err="1">
                <a:latin typeface="Times New Roman" panose="02020603050405020304" pitchFamily="18" charset="0"/>
                <a:cs typeface="Times New Roman" panose="02020603050405020304" pitchFamily="18" charset="0"/>
              </a:rPr>
              <a:t>Predector</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coeector</a:t>
            </a:r>
            <a:r>
              <a:rPr lang="en-GB" sz="1600" dirty="0">
                <a:latin typeface="Times New Roman" panose="02020603050405020304" pitchFamily="18" charset="0"/>
                <a:cs typeface="Times New Roman" panose="02020603050405020304" pitchFamily="18" charset="0"/>
              </a:rPr>
              <a:t> methods</a:t>
            </a: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Exponential integrator methods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8553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AF43-1986-4D0C-B597-998C2FA3EB88}"/>
              </a:ext>
            </a:extLst>
          </p:cNvPr>
          <p:cNvSpPr>
            <a:spLocks noGrp="1"/>
          </p:cNvSpPr>
          <p:nvPr>
            <p:ph type="title"/>
          </p:nvPr>
        </p:nvSpPr>
        <p:spPr/>
        <p:txBody>
          <a:bodyPr/>
          <a:lstStyle/>
          <a:p>
            <a:r>
              <a:rPr lang="en-GB" sz="2800" dirty="0"/>
              <a:t>The chosen method for solving the aircraft EOM</a:t>
            </a:r>
            <a:endParaRPr lang="en-US" sz="2800" dirty="0"/>
          </a:p>
        </p:txBody>
      </p:sp>
      <p:sp>
        <p:nvSpPr>
          <p:cNvPr id="4" name="Text Placeholder 3">
            <a:extLst>
              <a:ext uri="{FF2B5EF4-FFF2-40B4-BE49-F238E27FC236}">
                <a16:creationId xmlns:a16="http://schemas.microsoft.com/office/drawing/2014/main" id="{423BED42-2AFC-48A8-B246-5400FC417E40}"/>
              </a:ext>
            </a:extLst>
          </p:cNvPr>
          <p:cNvSpPr>
            <a:spLocks noGrp="1"/>
          </p:cNvSpPr>
          <p:nvPr>
            <p:ph type="body" sz="half" idx="15"/>
          </p:nvPr>
        </p:nvSpPr>
        <p:spPr/>
        <p:txBody>
          <a:bodyPr>
            <a:normAutofit/>
          </a:bodyPr>
          <a:lstStyle/>
          <a:p>
            <a:pPr algn="ctr"/>
            <a:r>
              <a:rPr lang="en-GB" sz="1800" dirty="0">
                <a:solidFill>
                  <a:schemeClr val="tx1"/>
                </a:solidFill>
                <a:latin typeface="Times New Roman" panose="02020603050405020304" pitchFamily="18" charset="0"/>
                <a:cs typeface="Times New Roman" panose="02020603050405020304" pitchFamily="18" charset="0"/>
              </a:rPr>
              <a:t>We choose to use </a:t>
            </a:r>
            <a:r>
              <a:rPr lang="en-GB" sz="1800" dirty="0" err="1">
                <a:solidFill>
                  <a:schemeClr val="tx1"/>
                </a:solidFill>
                <a:latin typeface="Times New Roman" panose="02020603050405020304" pitchFamily="18" charset="0"/>
                <a:cs typeface="Times New Roman" panose="02020603050405020304" pitchFamily="18" charset="0"/>
              </a:rPr>
              <a:t>Raunge-Kutta</a:t>
            </a:r>
            <a:r>
              <a:rPr lang="en-GB" sz="1800" dirty="0">
                <a:solidFill>
                  <a:schemeClr val="tx1"/>
                </a:solidFill>
                <a:latin typeface="Times New Roman" panose="02020603050405020304" pitchFamily="18" charset="0"/>
                <a:cs typeface="Times New Roman" panose="02020603050405020304" pitchFamily="18" charset="0"/>
              </a:rPr>
              <a:t> method since its one of the most accurate one step methods used in the numerical solutions, in addition it’s the method used in the MATLAB ODE45 algorithm.</a:t>
            </a:r>
            <a:endParaRPr lang="en-US" sz="1800" dirty="0">
              <a:solidFill>
                <a:schemeClr val="tx1"/>
              </a:solidFill>
              <a:latin typeface="Times New Roman" panose="02020603050405020304" pitchFamily="18" charset="0"/>
              <a:cs typeface="Times New Roman" panose="02020603050405020304" pitchFamily="18" charset="0"/>
            </a:endParaRPr>
          </a:p>
          <a:p>
            <a:pPr algn="ctr"/>
            <a:endParaRPr lang="en-US" sz="1800" dirty="0"/>
          </a:p>
        </p:txBody>
      </p:sp>
      <p:sp>
        <p:nvSpPr>
          <p:cNvPr id="5" name="Text Placeholder 4">
            <a:extLst>
              <a:ext uri="{FF2B5EF4-FFF2-40B4-BE49-F238E27FC236}">
                <a16:creationId xmlns:a16="http://schemas.microsoft.com/office/drawing/2014/main" id="{193DDAB2-2BD9-4EB0-9E41-6BB2A4A08673}"/>
              </a:ext>
            </a:extLst>
          </p:cNvPr>
          <p:cNvSpPr>
            <a:spLocks noGrp="1"/>
          </p:cNvSpPr>
          <p:nvPr>
            <p:ph type="body" sz="quarter" idx="3"/>
          </p:nvPr>
        </p:nvSpPr>
        <p:spPr/>
        <p:txBody>
          <a:bodyPr/>
          <a:lstStyle/>
          <a:p>
            <a:r>
              <a:rPr lang="en-US" dirty="0"/>
              <a:t>4</a:t>
            </a:r>
            <a:r>
              <a:rPr lang="en-US" baseline="30000" dirty="0"/>
              <a:t>th</a:t>
            </a:r>
            <a:r>
              <a:rPr lang="en-US" dirty="0"/>
              <a:t> order Runge-</a:t>
            </a:r>
            <a:r>
              <a:rPr lang="en-US" dirty="0" err="1"/>
              <a:t>Kutta</a:t>
            </a:r>
            <a:endParaRPr lang="en-US"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F8C5620E-42DB-4E46-A755-02EE8BFBAF42}"/>
                  </a:ext>
                </a:extLst>
              </p:cNvPr>
              <p:cNvSpPr>
                <a:spLocks noGrp="1"/>
              </p:cNvSpPr>
              <p:nvPr>
                <p:ph type="body" sz="half" idx="16"/>
              </p:nvPr>
            </p:nvSpPr>
            <p:spPr/>
            <p:txBody>
              <a:bodyPr>
                <a:normAutofit fontScale="77500" lnSpcReduction="20000"/>
              </a:bodyPr>
              <a:lstStyle/>
              <a:p>
                <a:pPr marL="0" marR="0">
                  <a:lnSpc>
                    <a:spcPct val="107000"/>
                  </a:lnSpc>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𝑘</m:t>
                          </m:r>
                        </m:e>
                        <m:sub>
                          <m:r>
                            <a:rPr lang="en-US" sz="1800">
                              <a:effectLst/>
                              <a:latin typeface="Cambria Math" panose="02040503050406030204" pitchFamily="18" charset="0"/>
                              <a:ea typeface="Calibri" panose="020F0502020204030204" pitchFamily="34" charset="0"/>
                              <a:cs typeface="Arial" panose="020B0604020202020204" pitchFamily="34" charset="0"/>
                            </a:rPr>
                            <m:t>1</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Δ</m:t>
                      </m:r>
                      <m:r>
                        <a:rPr lang="en-US" sz="1800" i="1">
                          <a:effectLst/>
                          <a:latin typeface="Cambria Math" panose="02040503050406030204" pitchFamily="18" charset="0"/>
                          <a:ea typeface="Calibri" panose="020F0502020204030204" pitchFamily="34" charset="0"/>
                          <a:cs typeface="Arial" panose="020B0604020202020204" pitchFamily="34" charset="0"/>
                        </a:rPr>
                        <m:t>𝑡𝑓</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𝑡</m:t>
                              </m:r>
                            </m:e>
                            <m:sub>
                              <m:r>
                                <a:rPr lang="en-US" sz="1800" i="1">
                                  <a:effectLst/>
                                  <a:latin typeface="Cambria Math" panose="02040503050406030204" pitchFamily="18" charset="0"/>
                                  <a:ea typeface="Calibri" panose="020F0502020204030204" pitchFamily="34" charset="0"/>
                                  <a:cs typeface="Arial" panose="020B0604020202020204" pitchFamily="34" charset="0"/>
                                </a:rPr>
                                <m:t>𝑛</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𝑛</m:t>
                              </m:r>
                            </m:sub>
                          </m:sSub>
                        </m:e>
                      </m:d>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𝑘</m:t>
                          </m:r>
                        </m:e>
                        <m:sub>
                          <m:r>
                            <a:rPr lang="en-US" sz="1800">
                              <a:effectLst/>
                              <a:latin typeface="Cambria Math" panose="02040503050406030204" pitchFamily="18" charset="0"/>
                              <a:ea typeface="Calibri" panose="020F0502020204030204" pitchFamily="34" charset="0"/>
                              <a:cs typeface="Arial" panose="020B0604020202020204" pitchFamily="34" charset="0"/>
                            </a:rPr>
                            <m:t>2</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Δ</m:t>
                      </m:r>
                      <m:r>
                        <a:rPr lang="en-US" sz="1800" i="1">
                          <a:effectLst/>
                          <a:latin typeface="Cambria Math" panose="02040503050406030204" pitchFamily="18" charset="0"/>
                          <a:ea typeface="Calibri" panose="020F0502020204030204" pitchFamily="34" charset="0"/>
                          <a:cs typeface="Arial" panose="020B0604020202020204" pitchFamily="34" charset="0"/>
                        </a:rPr>
                        <m:t>𝑡𝑓</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𝑡</m:t>
                              </m:r>
                            </m:e>
                            <m:sub>
                              <m:r>
                                <a:rPr lang="en-US" sz="1800" i="1">
                                  <a:effectLst/>
                                  <a:latin typeface="Cambria Math" panose="02040503050406030204" pitchFamily="18" charset="0"/>
                                  <a:ea typeface="Calibri" panose="020F0502020204030204" pitchFamily="34" charset="0"/>
                                  <a:cs typeface="Arial" panose="020B0604020202020204" pitchFamily="34" charset="0"/>
                                </a:rPr>
                                <m:t>𝑛</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a:effectLst/>
                                  <a:latin typeface="Cambria Math" panose="02040503050406030204" pitchFamily="18" charset="0"/>
                                  <a:ea typeface="Calibri" panose="020F0502020204030204" pitchFamily="34" charset="0"/>
                                  <a:cs typeface="Arial" panose="020B0604020202020204" pitchFamily="34" charset="0"/>
                                </a:rPr>
                                <m:t>1</m:t>
                              </m:r>
                            </m:num>
                            <m:den>
                              <m:r>
                                <a:rPr lang="en-US" sz="1800">
                                  <a:effectLst/>
                                  <a:latin typeface="Cambria Math" panose="02040503050406030204" pitchFamily="18" charset="0"/>
                                  <a:ea typeface="Calibri" panose="020F0502020204030204" pitchFamily="34" charset="0"/>
                                  <a:cs typeface="Arial" panose="020B0604020202020204" pitchFamily="34" charset="0"/>
                                </a:rPr>
                                <m:t>2</m:t>
                              </m:r>
                            </m:den>
                          </m:f>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Δ</m:t>
                          </m:r>
                          <m:r>
                            <a:rPr lang="en-US" sz="1800" i="1">
                              <a:effectLst/>
                              <a:latin typeface="Cambria Math" panose="02040503050406030204" pitchFamily="18" charset="0"/>
                              <a:ea typeface="Calibri" panose="020F0502020204030204" pitchFamily="34" charset="0"/>
                              <a:cs typeface="Arial" panose="020B0604020202020204" pitchFamily="34" charset="0"/>
                            </a:rPr>
                            <m:t>𝑡</m:t>
                          </m:r>
                          <m:r>
                            <a:rPr lang="en-US" sz="1800">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𝑛</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a:effectLst/>
                                  <a:latin typeface="Cambria Math" panose="02040503050406030204" pitchFamily="18" charset="0"/>
                                  <a:ea typeface="Calibri" panose="020F0502020204030204" pitchFamily="34" charset="0"/>
                                  <a:cs typeface="Arial" panose="020B0604020202020204" pitchFamily="34" charset="0"/>
                                </a:rPr>
                                <m:t>1</m:t>
                              </m:r>
                            </m:num>
                            <m:den>
                              <m:r>
                                <a:rPr lang="en-US" sz="1800">
                                  <a:effectLst/>
                                  <a:latin typeface="Cambria Math" panose="02040503050406030204" pitchFamily="18" charset="0"/>
                                  <a:ea typeface="Calibri" panose="020F0502020204030204" pitchFamily="34" charset="0"/>
                                  <a:cs typeface="Arial" panose="020B0604020202020204" pitchFamily="34" charset="0"/>
                                </a:rPr>
                                <m:t>2</m:t>
                              </m:r>
                            </m:den>
                          </m:f>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𝑘</m:t>
                              </m:r>
                            </m:e>
                            <m:sub>
                              <m:r>
                                <a:rPr lang="en-US" sz="1800">
                                  <a:effectLst/>
                                  <a:latin typeface="Cambria Math" panose="02040503050406030204" pitchFamily="18" charset="0"/>
                                  <a:ea typeface="Calibri" panose="020F0502020204030204" pitchFamily="34" charset="0"/>
                                  <a:cs typeface="Arial" panose="020B0604020202020204" pitchFamily="34" charset="0"/>
                                </a:rPr>
                                <m:t>1</m:t>
                              </m:r>
                            </m:sub>
                          </m:sSub>
                        </m:e>
                      </m:d>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𝑘</m:t>
                          </m:r>
                        </m:e>
                        <m:sub>
                          <m:r>
                            <a:rPr lang="en-US" sz="1800">
                              <a:effectLst/>
                              <a:latin typeface="Cambria Math" panose="02040503050406030204" pitchFamily="18" charset="0"/>
                              <a:ea typeface="Calibri" panose="020F0502020204030204" pitchFamily="34" charset="0"/>
                              <a:cs typeface="Arial" panose="020B0604020202020204" pitchFamily="34" charset="0"/>
                            </a:rPr>
                            <m:t>3</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Δ</m:t>
                      </m:r>
                      <m:r>
                        <a:rPr lang="en-US" sz="1800" i="1">
                          <a:effectLst/>
                          <a:latin typeface="Cambria Math" panose="02040503050406030204" pitchFamily="18" charset="0"/>
                          <a:ea typeface="Calibri" panose="020F0502020204030204" pitchFamily="34" charset="0"/>
                          <a:cs typeface="Arial" panose="020B0604020202020204" pitchFamily="34" charset="0"/>
                        </a:rPr>
                        <m:t>𝑡𝑓</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𝑡</m:t>
                              </m:r>
                            </m:e>
                            <m:sub>
                              <m:r>
                                <a:rPr lang="en-US" sz="1800" i="1">
                                  <a:effectLst/>
                                  <a:latin typeface="Cambria Math" panose="02040503050406030204" pitchFamily="18" charset="0"/>
                                  <a:ea typeface="Calibri" panose="020F0502020204030204" pitchFamily="34" charset="0"/>
                                  <a:cs typeface="Arial" panose="020B0604020202020204" pitchFamily="34" charset="0"/>
                                </a:rPr>
                                <m:t>𝑛</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a:effectLst/>
                                  <a:latin typeface="Cambria Math" panose="02040503050406030204" pitchFamily="18" charset="0"/>
                                  <a:ea typeface="Calibri" panose="020F0502020204030204" pitchFamily="34" charset="0"/>
                                  <a:cs typeface="Arial" panose="020B0604020202020204" pitchFamily="34" charset="0"/>
                                </a:rPr>
                                <m:t>1</m:t>
                              </m:r>
                            </m:num>
                            <m:den>
                              <m:r>
                                <a:rPr lang="en-US" sz="1800">
                                  <a:effectLst/>
                                  <a:latin typeface="Cambria Math" panose="02040503050406030204" pitchFamily="18" charset="0"/>
                                  <a:ea typeface="Calibri" panose="020F0502020204030204" pitchFamily="34" charset="0"/>
                                  <a:cs typeface="Arial" panose="020B0604020202020204" pitchFamily="34" charset="0"/>
                                </a:rPr>
                                <m:t>2</m:t>
                              </m:r>
                            </m:den>
                          </m:f>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Δ</m:t>
                          </m:r>
                          <m:r>
                            <a:rPr lang="en-US" sz="1800" i="1">
                              <a:effectLst/>
                              <a:latin typeface="Cambria Math" panose="02040503050406030204" pitchFamily="18" charset="0"/>
                              <a:ea typeface="Calibri" panose="020F0502020204030204" pitchFamily="34" charset="0"/>
                              <a:cs typeface="Arial" panose="020B0604020202020204" pitchFamily="34" charset="0"/>
                            </a:rPr>
                            <m:t>𝑡</m:t>
                          </m:r>
                          <m:r>
                            <a:rPr lang="en-US" sz="1800">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𝑛</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a:effectLst/>
                                  <a:latin typeface="Cambria Math" panose="02040503050406030204" pitchFamily="18" charset="0"/>
                                  <a:ea typeface="Calibri" panose="020F0502020204030204" pitchFamily="34" charset="0"/>
                                  <a:cs typeface="Arial" panose="020B0604020202020204" pitchFamily="34" charset="0"/>
                                </a:rPr>
                                <m:t>1</m:t>
                              </m:r>
                            </m:num>
                            <m:den>
                              <m:r>
                                <a:rPr lang="en-US" sz="1800">
                                  <a:effectLst/>
                                  <a:latin typeface="Cambria Math" panose="02040503050406030204" pitchFamily="18" charset="0"/>
                                  <a:ea typeface="Calibri" panose="020F0502020204030204" pitchFamily="34" charset="0"/>
                                  <a:cs typeface="Arial" panose="020B0604020202020204" pitchFamily="34" charset="0"/>
                                </a:rPr>
                                <m:t>2</m:t>
                              </m:r>
                            </m:den>
                          </m:f>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𝑘</m:t>
                              </m:r>
                            </m:e>
                            <m:sub>
                              <m:r>
                                <a:rPr lang="en-US" sz="1800">
                                  <a:effectLst/>
                                  <a:latin typeface="Cambria Math" panose="02040503050406030204" pitchFamily="18" charset="0"/>
                                  <a:ea typeface="Calibri" panose="020F0502020204030204" pitchFamily="34" charset="0"/>
                                  <a:cs typeface="Arial" panose="020B0604020202020204" pitchFamily="34" charset="0"/>
                                </a:rPr>
                                <m:t>2</m:t>
                              </m:r>
                            </m:sub>
                          </m:sSub>
                        </m:e>
                      </m:d>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𝑘</m:t>
                          </m:r>
                        </m:e>
                        <m:sub>
                          <m:r>
                            <a:rPr lang="en-US" sz="1800">
                              <a:effectLst/>
                              <a:latin typeface="Cambria Math" panose="02040503050406030204" pitchFamily="18" charset="0"/>
                              <a:ea typeface="Calibri" panose="020F0502020204030204" pitchFamily="34" charset="0"/>
                              <a:cs typeface="Arial" panose="020B0604020202020204" pitchFamily="34" charset="0"/>
                            </a:rPr>
                            <m:t>4</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Δ</m:t>
                      </m:r>
                      <m:r>
                        <a:rPr lang="en-US" sz="1800" i="1">
                          <a:effectLst/>
                          <a:latin typeface="Cambria Math" panose="02040503050406030204" pitchFamily="18" charset="0"/>
                          <a:ea typeface="Calibri" panose="020F0502020204030204" pitchFamily="34" charset="0"/>
                          <a:cs typeface="Arial" panose="020B0604020202020204" pitchFamily="34" charset="0"/>
                        </a:rPr>
                        <m:t>𝑡𝑓</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𝑡</m:t>
                              </m:r>
                            </m:e>
                            <m:sub>
                              <m:r>
                                <a:rPr lang="en-US" sz="1800" i="1">
                                  <a:effectLst/>
                                  <a:latin typeface="Cambria Math" panose="02040503050406030204" pitchFamily="18" charset="0"/>
                                  <a:ea typeface="Calibri" panose="020F0502020204030204" pitchFamily="34" charset="0"/>
                                  <a:cs typeface="Arial" panose="020B0604020202020204" pitchFamily="34" charset="0"/>
                                </a:rPr>
                                <m:t>𝑛</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Δ</m:t>
                          </m:r>
                          <m:r>
                            <a:rPr lang="en-US" sz="1800" i="1">
                              <a:effectLst/>
                              <a:latin typeface="Cambria Math" panose="02040503050406030204" pitchFamily="18" charset="0"/>
                              <a:ea typeface="Calibri" panose="020F0502020204030204" pitchFamily="34" charset="0"/>
                              <a:cs typeface="Arial" panose="020B0604020202020204" pitchFamily="34" charset="0"/>
                            </a:rPr>
                            <m:t>𝑡</m:t>
                          </m:r>
                          <m:r>
                            <a:rPr lang="en-US" sz="1800">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𝑛</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𝑘</m:t>
                              </m:r>
                            </m:e>
                            <m:sub>
                              <m:r>
                                <a:rPr lang="en-US" sz="1800">
                                  <a:effectLst/>
                                  <a:latin typeface="Cambria Math" panose="02040503050406030204" pitchFamily="18" charset="0"/>
                                  <a:ea typeface="Calibri" panose="020F0502020204030204" pitchFamily="34" charset="0"/>
                                  <a:cs typeface="Arial" panose="020B0604020202020204" pitchFamily="34" charset="0"/>
                                </a:rPr>
                                <m:t>3</m:t>
                              </m:r>
                            </m:sub>
                          </m:sSub>
                        </m:e>
                      </m:d>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𝑛</m:t>
                          </m:r>
                          <m:r>
                            <a:rPr lang="en-US" sz="1800">
                              <a:effectLst/>
                              <a:latin typeface="Cambria Math" panose="02040503050406030204" pitchFamily="18" charset="0"/>
                              <a:ea typeface="Calibri" panose="020F0502020204030204" pitchFamily="34" charset="0"/>
                              <a:cs typeface="Arial" panose="020B0604020202020204" pitchFamily="34" charset="0"/>
                            </a:rPr>
                            <m:t>+</m:t>
                          </m:r>
                          <m:r>
                            <a:rPr lang="en-US" sz="1800">
                              <a:effectLst/>
                              <a:latin typeface="Cambria Math" panose="02040503050406030204" pitchFamily="18" charset="0"/>
                              <a:ea typeface="Calibri" panose="020F0502020204030204" pitchFamily="34" charset="0"/>
                              <a:cs typeface="Arial" panose="020B0604020202020204" pitchFamily="34" charset="0"/>
                            </a:rPr>
                            <m:t>1</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𝑛</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a:effectLst/>
                              <a:latin typeface="Cambria Math" panose="02040503050406030204" pitchFamily="18" charset="0"/>
                              <a:ea typeface="Calibri" panose="020F0502020204030204" pitchFamily="34" charset="0"/>
                              <a:cs typeface="Arial" panose="020B0604020202020204" pitchFamily="34" charset="0"/>
                            </a:rPr>
                            <m:t>1</m:t>
                          </m:r>
                        </m:num>
                        <m:den>
                          <m:r>
                            <a:rPr lang="en-US" sz="1800">
                              <a:effectLst/>
                              <a:latin typeface="Cambria Math" panose="02040503050406030204" pitchFamily="18" charset="0"/>
                              <a:ea typeface="Calibri" panose="020F0502020204030204" pitchFamily="34" charset="0"/>
                              <a:cs typeface="Arial" panose="020B0604020202020204" pitchFamily="34" charset="0"/>
                            </a:rPr>
                            <m:t>6</m:t>
                          </m:r>
                        </m:den>
                      </m:f>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𝑘</m:t>
                              </m:r>
                            </m:e>
                            <m:sub>
                              <m:r>
                                <a:rPr lang="en-US" sz="1800">
                                  <a:effectLst/>
                                  <a:latin typeface="Cambria Math" panose="02040503050406030204" pitchFamily="18" charset="0"/>
                                  <a:ea typeface="Calibri" panose="020F0502020204030204" pitchFamily="34" charset="0"/>
                                  <a:cs typeface="Arial" panose="020B0604020202020204" pitchFamily="34" charset="0"/>
                                </a:rPr>
                                <m:t>1</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r>
                            <a:rPr lang="en-US" sz="1800">
                              <a:effectLst/>
                              <a:latin typeface="Cambria Math" panose="02040503050406030204" pitchFamily="18" charset="0"/>
                              <a:ea typeface="Calibri" panose="020F0502020204030204" pitchFamily="34" charset="0"/>
                              <a:cs typeface="Arial" panose="020B0604020202020204" pitchFamily="34" charset="0"/>
                            </a:rPr>
                            <m:t>2</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𝑘</m:t>
                              </m:r>
                            </m:e>
                            <m:sub>
                              <m:r>
                                <a:rPr lang="en-US" sz="1800">
                                  <a:effectLst/>
                                  <a:latin typeface="Cambria Math" panose="02040503050406030204" pitchFamily="18" charset="0"/>
                                  <a:ea typeface="Calibri" panose="020F0502020204030204" pitchFamily="34" charset="0"/>
                                  <a:cs typeface="Arial" panose="020B0604020202020204" pitchFamily="34" charset="0"/>
                                </a:rPr>
                                <m:t>2</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r>
                            <a:rPr lang="en-US" sz="1800">
                              <a:effectLst/>
                              <a:latin typeface="Cambria Math" panose="02040503050406030204" pitchFamily="18" charset="0"/>
                              <a:ea typeface="Calibri" panose="020F0502020204030204" pitchFamily="34" charset="0"/>
                              <a:cs typeface="Arial" panose="020B0604020202020204" pitchFamily="34" charset="0"/>
                            </a:rPr>
                            <m:t>2</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𝑘</m:t>
                              </m:r>
                            </m:e>
                            <m:sub>
                              <m:r>
                                <a:rPr lang="en-US" sz="1800">
                                  <a:effectLst/>
                                  <a:latin typeface="Cambria Math" panose="02040503050406030204" pitchFamily="18" charset="0"/>
                                  <a:ea typeface="Calibri" panose="020F0502020204030204" pitchFamily="34" charset="0"/>
                                  <a:cs typeface="Arial" panose="020B0604020202020204" pitchFamily="34" charset="0"/>
                                </a:rPr>
                                <m:t>3</m:t>
                              </m:r>
                            </m:sub>
                          </m:sSub>
                          <m:r>
                            <a:rPr lang="en-US" sz="1800">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𝑘</m:t>
                              </m:r>
                            </m:e>
                            <m:sub>
                              <m:r>
                                <a:rPr lang="en-US" sz="1800">
                                  <a:effectLst/>
                                  <a:latin typeface="Cambria Math" panose="02040503050406030204" pitchFamily="18" charset="0"/>
                                  <a:ea typeface="Calibri" panose="020F0502020204030204" pitchFamily="34" charset="0"/>
                                  <a:cs typeface="Arial" panose="020B0604020202020204" pitchFamily="34" charset="0"/>
                                </a:rPr>
                                <m:t>4</m:t>
                              </m:r>
                            </m:sub>
                          </m:sSub>
                        </m:e>
                      </m:d>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mc:Choice>
        <mc:Fallback xmlns="">
          <p:sp>
            <p:nvSpPr>
              <p:cNvPr id="6" name="Text Placeholder 5">
                <a:extLst>
                  <a:ext uri="{FF2B5EF4-FFF2-40B4-BE49-F238E27FC236}">
                    <a16:creationId xmlns:a16="http://schemas.microsoft.com/office/drawing/2014/main" id="{F8C5620E-42DB-4E46-A755-02EE8BFBAF42}"/>
                  </a:ext>
                </a:extLst>
              </p:cNvPr>
              <p:cNvSpPr>
                <a:spLocks noGrp="1" noRot="1" noChangeAspect="1" noMove="1" noResize="1" noEditPoints="1" noAdjustHandles="1" noChangeArrowheads="1" noChangeShapeType="1" noTextEdit="1"/>
              </p:cNvSpPr>
              <p:nvPr>
                <p:ph type="body" sz="half" idx="16"/>
              </p:nvPr>
            </p:nvSpPr>
            <p:spPr>
              <a:blipFill>
                <a:blip r:embed="rId2"/>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BFAFF0A-4638-4644-8D99-8E9DA2EEB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95170" y="2891631"/>
            <a:ext cx="2857500" cy="2857500"/>
          </a:xfrm>
          <a:prstGeom prst="rect">
            <a:avLst/>
          </a:prstGeom>
          <a:noFill/>
          <a:ln>
            <a:noFill/>
          </a:ln>
        </p:spPr>
      </p:pic>
    </p:spTree>
    <p:extLst>
      <p:ext uri="{BB962C8B-B14F-4D97-AF65-F5344CB8AC3E}">
        <p14:creationId xmlns:p14="http://schemas.microsoft.com/office/powerpoint/2010/main" val="1757991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A4F7-D7C6-431C-9A11-F959093FF539}"/>
              </a:ext>
            </a:extLst>
          </p:cNvPr>
          <p:cNvSpPr>
            <a:spLocks noGrp="1"/>
          </p:cNvSpPr>
          <p:nvPr>
            <p:ph type="title"/>
          </p:nvPr>
        </p:nvSpPr>
        <p:spPr/>
        <p:txBody>
          <a:bodyPr/>
          <a:lstStyle/>
          <a:p>
            <a:r>
              <a:rPr lang="en-US" dirty="0"/>
              <a:t>Numerical Solver for the RBD Equations</a:t>
            </a:r>
          </a:p>
        </p:txBody>
      </p:sp>
      <p:sp>
        <p:nvSpPr>
          <p:cNvPr id="3" name="Text Placeholder 2">
            <a:extLst>
              <a:ext uri="{FF2B5EF4-FFF2-40B4-BE49-F238E27FC236}">
                <a16:creationId xmlns:a16="http://schemas.microsoft.com/office/drawing/2014/main" id="{F5D66E93-6906-4306-AB64-162C8C886FD3}"/>
              </a:ext>
            </a:extLst>
          </p:cNvPr>
          <p:cNvSpPr>
            <a:spLocks noGrp="1"/>
          </p:cNvSpPr>
          <p:nvPr>
            <p:ph type="body" idx="1"/>
          </p:nvPr>
        </p:nvSpPr>
        <p:spPr/>
        <p:txBody>
          <a:bodyPr>
            <a:normAutofit/>
          </a:bodyPr>
          <a:lstStyle/>
          <a:p>
            <a:r>
              <a:rPr lang="en-US" sz="2500" dirty="0"/>
              <a:t>Task 2</a:t>
            </a:r>
          </a:p>
          <a:p>
            <a:endParaRPr lang="en-US" sz="2500" dirty="0"/>
          </a:p>
        </p:txBody>
      </p:sp>
    </p:spTree>
    <p:extLst>
      <p:ext uri="{BB962C8B-B14F-4D97-AF65-F5344CB8AC3E}">
        <p14:creationId xmlns:p14="http://schemas.microsoft.com/office/powerpoint/2010/main" val="2497405026"/>
      </p:ext>
    </p:extLst>
  </p:cSld>
  <p:clrMapOvr>
    <a:masterClrMapping/>
  </p:clrMapOvr>
  <p:extLst>
    <p:ext uri="{6950BFC3-D8DA-4A85-94F7-54DA5524770B}">
      <p188:commentRel xmlns=""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Inputs</a:t>
            </a:r>
          </a:p>
        </p:txBody>
      </p:sp>
      <mc:AlternateContent xmlns:mc="http://schemas.openxmlformats.org/markup-compatibility/2006" xmlns:a14="http://schemas.microsoft.com/office/drawing/2010/main">
        <mc:Choice Requires="a14">
          <p:graphicFrame>
            <p:nvGraphicFramePr>
              <p:cNvPr id="3" name="Diagram 2"/>
              <p:cNvGraphicFramePr/>
              <p:nvPr>
                <p:extLst>
                  <p:ext uri="{D42A27DB-BD31-4B8C-83A1-F6EECF244321}">
                    <p14:modId xmlns:p14="http://schemas.microsoft.com/office/powerpoint/2010/main" val="3366041235"/>
                  </p:ext>
                </p:extLst>
              </p:nvPr>
            </p:nvGraphicFramePr>
            <p:xfrm>
              <a:off x="1204214" y="1931437"/>
              <a:ext cx="9604045" cy="4926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p:cNvGraphicFramePr/>
              <p:nvPr>
                <p:extLst>
                  <p:ext uri="{D42A27DB-BD31-4B8C-83A1-F6EECF244321}">
                    <p14:modId xmlns:p14="http://schemas.microsoft.com/office/powerpoint/2010/main" val="3366041235"/>
                  </p:ext>
                </p:extLst>
              </p:nvPr>
            </p:nvGraphicFramePr>
            <p:xfrm>
              <a:off x="1204214" y="1931437"/>
              <a:ext cx="9604045" cy="49265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3927834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DEE9-996C-4DE5-AEDF-A3C9F029BAC1}"/>
              </a:ext>
            </a:extLst>
          </p:cNvPr>
          <p:cNvSpPr>
            <a:spLocks noGrp="1"/>
          </p:cNvSpPr>
          <p:nvPr>
            <p:ph type="title"/>
          </p:nvPr>
        </p:nvSpPr>
        <p:spPr/>
        <p:txBody>
          <a:bodyPr/>
          <a:lstStyle/>
          <a:p>
            <a:r>
              <a:rPr lang="en-GB" sz="4000" kern="1400" spc="-50" dirty="0">
                <a:effectLst/>
                <a:latin typeface="Times New Roman" panose="02020603050405020304" pitchFamily="18" charset="0"/>
                <a:ea typeface="Times New Roman" panose="02020603050405020304" pitchFamily="18" charset="0"/>
                <a:cs typeface="Times New Roman" panose="02020603050405020304" pitchFamily="18" charset="0"/>
              </a:rPr>
              <a:t>Autopilot </a:t>
            </a:r>
            <a:r>
              <a:rPr lang="en-US" dirty="0"/>
              <a:t>literature review</a:t>
            </a:r>
          </a:p>
        </p:txBody>
      </p:sp>
      <p:sp>
        <p:nvSpPr>
          <p:cNvPr id="3" name="Text Placeholder 2">
            <a:extLst>
              <a:ext uri="{FF2B5EF4-FFF2-40B4-BE49-F238E27FC236}">
                <a16:creationId xmlns:a16="http://schemas.microsoft.com/office/drawing/2014/main" id="{5B7D47B7-4053-45DD-8A6A-90A277EA391F}"/>
              </a:ext>
            </a:extLst>
          </p:cNvPr>
          <p:cNvSpPr>
            <a:spLocks noGrp="1"/>
          </p:cNvSpPr>
          <p:nvPr>
            <p:ph type="body" idx="1"/>
          </p:nvPr>
        </p:nvSpPr>
        <p:spPr/>
        <p:txBody>
          <a:bodyPr>
            <a:normAutofit/>
          </a:bodyPr>
          <a:lstStyle/>
          <a:p>
            <a:r>
              <a:rPr lang="en-US" sz="2500" dirty="0"/>
              <a:t>Task 1</a:t>
            </a:r>
          </a:p>
          <a:p>
            <a:endParaRPr lang="en-US" sz="2500" dirty="0"/>
          </a:p>
        </p:txBody>
      </p:sp>
    </p:spTree>
    <p:extLst>
      <p:ext uri="{BB962C8B-B14F-4D97-AF65-F5344CB8AC3E}">
        <p14:creationId xmlns:p14="http://schemas.microsoft.com/office/powerpoint/2010/main" val="830719628"/>
      </p:ext>
    </p:extLst>
  </p:cSld>
  <p:clrMapOvr>
    <a:masterClrMapping/>
  </p:clrMapOvr>
  <p:extLst>
    <p:ext uri="{6950BFC3-D8DA-4A85-94F7-54DA5524770B}">
      <p188:commentRel xmlns=""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of Equations</a:t>
            </a:r>
          </a:p>
        </p:txBody>
      </p:sp>
      <mc:AlternateContent xmlns:mc="http://schemas.openxmlformats.org/markup-compatibility/2006" xmlns:a14="http://schemas.microsoft.com/office/drawing/2010/main">
        <mc:Choice Requires="a14">
          <p:graphicFrame>
            <p:nvGraphicFramePr>
              <p:cNvPr id="3" name="Diagram 2"/>
              <p:cNvGraphicFramePr/>
              <p:nvPr>
                <p:extLst>
                  <p:ext uri="{D42A27DB-BD31-4B8C-83A1-F6EECF244321}">
                    <p14:modId xmlns:p14="http://schemas.microsoft.com/office/powerpoint/2010/main" val="2233363832"/>
                  </p:ext>
                </p:extLst>
              </p:nvPr>
            </p:nvGraphicFramePr>
            <p:xfrm>
              <a:off x="1293977" y="2364054"/>
              <a:ext cx="9604045" cy="4290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p:cNvGraphicFramePr/>
              <p:nvPr>
                <p:extLst>
                  <p:ext uri="{D42A27DB-BD31-4B8C-83A1-F6EECF244321}">
                    <p14:modId xmlns:p14="http://schemas.microsoft.com/office/powerpoint/2010/main" val="2233363832"/>
                  </p:ext>
                </p:extLst>
              </p:nvPr>
            </p:nvGraphicFramePr>
            <p:xfrm>
              <a:off x="1293977" y="2364054"/>
              <a:ext cx="9604045" cy="42906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3438123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Outputs</a:t>
            </a:r>
          </a:p>
        </p:txBody>
      </p:sp>
      <mc:AlternateContent xmlns:mc="http://schemas.openxmlformats.org/markup-compatibility/2006" xmlns:a14="http://schemas.microsoft.com/office/drawing/2010/main">
        <mc:Choice Requires="a14">
          <p:graphicFrame>
            <p:nvGraphicFramePr>
              <p:cNvPr id="3" name="Diagram 2"/>
              <p:cNvGraphicFramePr/>
              <p:nvPr/>
            </p:nvGraphicFramePr>
            <p:xfrm>
              <a:off x="733637" y="2303584"/>
              <a:ext cx="9604045" cy="4290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p:cNvGraphicFramePr/>
              <p:nvPr>
                <p:extLst>
                  <p:ext uri="{D42A27DB-BD31-4B8C-83A1-F6EECF244321}">
                    <p14:modId xmlns:p14="http://schemas.microsoft.com/office/powerpoint/2010/main" val="3705146519"/>
                  </p:ext>
                </p:extLst>
              </p:nvPr>
            </p:nvGraphicFramePr>
            <p:xfrm>
              <a:off x="733637" y="2303584"/>
              <a:ext cx="9604045" cy="42906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3005403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Strategy</a:t>
            </a:r>
          </a:p>
        </p:txBody>
      </p:sp>
      <p:graphicFrame>
        <p:nvGraphicFramePr>
          <p:cNvPr id="3" name="Diagram 2"/>
          <p:cNvGraphicFramePr/>
          <p:nvPr>
            <p:extLst>
              <p:ext uri="{D42A27DB-BD31-4B8C-83A1-F6EECF244321}">
                <p14:modId xmlns:p14="http://schemas.microsoft.com/office/powerpoint/2010/main" val="4079157396"/>
              </p:ext>
            </p:extLst>
          </p:nvPr>
        </p:nvGraphicFramePr>
        <p:xfrm>
          <a:off x="1302238" y="1845082"/>
          <a:ext cx="9776069" cy="4565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5187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Simulink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314" y="2257710"/>
            <a:ext cx="9389801" cy="4402278"/>
          </a:xfrm>
          <a:prstGeom prst="rect">
            <a:avLst/>
          </a:prstGeom>
        </p:spPr>
      </p:pic>
    </p:spTree>
    <p:extLst>
      <p:ext uri="{BB962C8B-B14F-4D97-AF65-F5344CB8AC3E}">
        <p14:creationId xmlns:p14="http://schemas.microsoft.com/office/powerpoint/2010/main" val="1874707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&amp; Verifying</a:t>
            </a:r>
          </a:p>
        </p:txBody>
      </p:sp>
      <p:pic>
        <p:nvPicPr>
          <p:cNvPr id="4" name="Content Placeholder 5">
            <a:extLst>
              <a:ext uri="{FF2B5EF4-FFF2-40B4-BE49-F238E27FC236}">
                <a16:creationId xmlns:a16="http://schemas.microsoft.com/office/drawing/2014/main" id="{7307D0E2-E4F3-4E60-8ADD-0BC8E02A33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1911" y="2268414"/>
            <a:ext cx="6598275" cy="4490301"/>
          </a:xfrm>
        </p:spPr>
      </p:pic>
    </p:spTree>
    <p:extLst>
      <p:ext uri="{BB962C8B-B14F-4D97-AF65-F5344CB8AC3E}">
        <p14:creationId xmlns:p14="http://schemas.microsoft.com/office/powerpoint/2010/main" val="1600284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&amp; Verifying</a:t>
            </a:r>
          </a:p>
        </p:txBody>
      </p:sp>
      <p:pic>
        <p:nvPicPr>
          <p:cNvPr id="6" name="Content Placeholder 4">
            <a:extLst>
              <a:ext uri="{FF2B5EF4-FFF2-40B4-BE49-F238E27FC236}">
                <a16:creationId xmlns:a16="http://schemas.microsoft.com/office/drawing/2014/main" id="{1BED2288-9DC5-413E-86B5-CA9BF86E0D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873" y="2283830"/>
            <a:ext cx="6114696" cy="4574170"/>
          </a:xfrm>
        </p:spPr>
      </p:pic>
    </p:spTree>
    <p:extLst>
      <p:ext uri="{BB962C8B-B14F-4D97-AF65-F5344CB8AC3E}">
        <p14:creationId xmlns:p14="http://schemas.microsoft.com/office/powerpoint/2010/main" val="363988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&amp; Verifying</a:t>
            </a:r>
          </a:p>
        </p:txBody>
      </p:sp>
      <p:pic>
        <p:nvPicPr>
          <p:cNvPr id="6" name="Content Placeholder 4">
            <a:extLst>
              <a:ext uri="{FF2B5EF4-FFF2-40B4-BE49-F238E27FC236}">
                <a16:creationId xmlns:a16="http://schemas.microsoft.com/office/drawing/2014/main" id="{2372CC9A-568A-4193-9E45-171B25DF8A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1717" y="2323962"/>
            <a:ext cx="6061048" cy="4534038"/>
          </a:xfrm>
        </p:spPr>
      </p:pic>
    </p:spTree>
    <p:extLst>
      <p:ext uri="{BB962C8B-B14F-4D97-AF65-F5344CB8AC3E}">
        <p14:creationId xmlns:p14="http://schemas.microsoft.com/office/powerpoint/2010/main" val="1074367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&amp; Verifying</a:t>
            </a:r>
          </a:p>
        </p:txBody>
      </p:sp>
      <p:pic>
        <p:nvPicPr>
          <p:cNvPr id="5" name="Content Placeholder 4">
            <a:extLst>
              <a:ext uri="{FF2B5EF4-FFF2-40B4-BE49-F238E27FC236}">
                <a16:creationId xmlns:a16="http://schemas.microsoft.com/office/drawing/2014/main" id="{C846FBA0-9EA3-46FD-908E-0D693092F2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6694" y="2382486"/>
            <a:ext cx="5982813" cy="4475514"/>
          </a:xfrm>
        </p:spPr>
      </p:pic>
    </p:spTree>
    <p:extLst>
      <p:ext uri="{BB962C8B-B14F-4D97-AF65-F5344CB8AC3E}">
        <p14:creationId xmlns:p14="http://schemas.microsoft.com/office/powerpoint/2010/main" val="1363842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9A16-F125-43FB-9E9E-DD70AEE05D8C}"/>
              </a:ext>
            </a:extLst>
          </p:cNvPr>
          <p:cNvSpPr>
            <a:spLocks noGrp="1"/>
          </p:cNvSpPr>
          <p:nvPr>
            <p:ph type="title"/>
          </p:nvPr>
        </p:nvSpPr>
        <p:spPr/>
        <p:txBody>
          <a:bodyPr/>
          <a:lstStyle/>
          <a:p>
            <a:r>
              <a:rPr lang="en-US" altLang="ko-KR" b="1" dirty="0">
                <a:ea typeface="맑은 고딕" pitchFamily="50" charset="-127"/>
              </a:rPr>
              <a:t>Airplane Simulator Part II</a:t>
            </a:r>
            <a:endParaRPr lang="en-US" dirty="0"/>
          </a:p>
        </p:txBody>
      </p:sp>
      <p:sp>
        <p:nvSpPr>
          <p:cNvPr id="3" name="Text Placeholder 2">
            <a:extLst>
              <a:ext uri="{FF2B5EF4-FFF2-40B4-BE49-F238E27FC236}">
                <a16:creationId xmlns:a16="http://schemas.microsoft.com/office/drawing/2014/main" id="{10704D33-9B83-4DA0-BDFE-DA74A6CCF0DA}"/>
              </a:ext>
            </a:extLst>
          </p:cNvPr>
          <p:cNvSpPr>
            <a:spLocks noGrp="1"/>
          </p:cNvSpPr>
          <p:nvPr>
            <p:ph type="body" idx="1"/>
          </p:nvPr>
        </p:nvSpPr>
        <p:spPr/>
        <p:txBody>
          <a:bodyPr>
            <a:normAutofit/>
          </a:bodyPr>
          <a:lstStyle/>
          <a:p>
            <a:r>
              <a:rPr lang="en-US" sz="2500" dirty="0"/>
              <a:t>Task 3 </a:t>
            </a:r>
          </a:p>
          <a:p>
            <a:endParaRPr lang="en-US" sz="2500" dirty="0"/>
          </a:p>
        </p:txBody>
      </p:sp>
    </p:spTree>
    <p:extLst>
      <p:ext uri="{BB962C8B-B14F-4D97-AF65-F5344CB8AC3E}">
        <p14:creationId xmlns:p14="http://schemas.microsoft.com/office/powerpoint/2010/main" val="2850758378"/>
      </p:ext>
    </p:extLst>
  </p:cSld>
  <p:clrMapOvr>
    <a:masterClrMapping/>
  </p:clrMapOvr>
  <p:extLst>
    <p:ext uri="{6950BFC3-D8DA-4A85-94F7-54DA5524770B}">
      <p188:commentRel xmlns=""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9ED85-BF45-4923-B606-49BC1CC48E31}"/>
              </a:ext>
            </a:extLst>
          </p:cNvPr>
          <p:cNvSpPr>
            <a:spLocks noGrp="1"/>
          </p:cNvSpPr>
          <p:nvPr>
            <p:ph type="title"/>
          </p:nvPr>
        </p:nvSpPr>
        <p:spPr/>
        <p:txBody>
          <a:bodyPr/>
          <a:lstStyle/>
          <a:p>
            <a:r>
              <a:rPr lang="en-US" dirty="0"/>
              <a:t>Nonlinear model </a:t>
            </a:r>
          </a:p>
        </p:txBody>
      </p:sp>
      <p:grpSp>
        <p:nvGrpSpPr>
          <p:cNvPr id="4" name="Group 3">
            <a:extLst>
              <a:ext uri="{FF2B5EF4-FFF2-40B4-BE49-F238E27FC236}">
                <a16:creationId xmlns:a16="http://schemas.microsoft.com/office/drawing/2014/main" id="{2087A779-3F60-45BC-BBF6-157BB4122547}"/>
              </a:ext>
            </a:extLst>
          </p:cNvPr>
          <p:cNvGrpSpPr/>
          <p:nvPr/>
        </p:nvGrpSpPr>
        <p:grpSpPr>
          <a:xfrm>
            <a:off x="1086737" y="2575424"/>
            <a:ext cx="9559492" cy="3032274"/>
            <a:chOff x="2058252" y="2206620"/>
            <a:chExt cx="5314382" cy="967885"/>
          </a:xfrm>
        </p:grpSpPr>
        <p:grpSp>
          <p:nvGrpSpPr>
            <p:cNvPr id="6" name="Group 5">
              <a:extLst>
                <a:ext uri="{FF2B5EF4-FFF2-40B4-BE49-F238E27FC236}">
                  <a16:creationId xmlns:a16="http://schemas.microsoft.com/office/drawing/2014/main" id="{81B71492-52C6-4F56-A7A5-80D5C57D46B5}"/>
                </a:ext>
              </a:extLst>
            </p:cNvPr>
            <p:cNvGrpSpPr/>
            <p:nvPr/>
          </p:nvGrpSpPr>
          <p:grpSpPr>
            <a:xfrm>
              <a:off x="2058252" y="2640735"/>
              <a:ext cx="5314382" cy="533770"/>
              <a:chOff x="810218" y="2407897"/>
              <a:chExt cx="11522157" cy="1188313"/>
            </a:xfrm>
            <a:solidFill>
              <a:schemeClr val="accent1">
                <a:lumMod val="60000"/>
                <a:lumOff val="40000"/>
              </a:schemeClr>
            </a:solidFill>
          </p:grpSpPr>
          <p:cxnSp>
            <p:nvCxnSpPr>
              <p:cNvPr id="11" name="Straight Arrow Connector 10">
                <a:extLst>
                  <a:ext uri="{FF2B5EF4-FFF2-40B4-BE49-F238E27FC236}">
                    <a16:creationId xmlns:a16="http://schemas.microsoft.com/office/drawing/2014/main" id="{E7536788-B098-4260-815B-733A95AF8B5B}"/>
                  </a:ext>
                </a:extLst>
              </p:cNvPr>
              <p:cNvCxnSpPr>
                <a:cxnSpLocks/>
                <a:endCxn id="27" idx="1"/>
              </p:cNvCxnSpPr>
              <p:nvPr/>
            </p:nvCxnSpPr>
            <p:spPr>
              <a:xfrm flipV="1">
                <a:off x="2633230" y="2977625"/>
                <a:ext cx="570804" cy="19649"/>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F4AFAD2-50AF-4933-822A-7F7B8A63B40A}"/>
                  </a:ext>
                </a:extLst>
              </p:cNvPr>
              <p:cNvGrpSpPr/>
              <p:nvPr/>
            </p:nvGrpSpPr>
            <p:grpSpPr>
              <a:xfrm>
                <a:off x="810218" y="2407897"/>
                <a:ext cx="11522157" cy="1188313"/>
                <a:chOff x="810917" y="2736949"/>
                <a:chExt cx="11522157" cy="1188313"/>
              </a:xfrm>
              <a:grpFill/>
            </p:grpSpPr>
            <p:sp>
              <p:nvSpPr>
                <p:cNvPr id="13" name="Oval 12">
                  <a:extLst>
                    <a:ext uri="{FF2B5EF4-FFF2-40B4-BE49-F238E27FC236}">
                      <a16:creationId xmlns:a16="http://schemas.microsoft.com/office/drawing/2014/main" id="{2FBC4F5A-75D4-40DE-87CB-71E1EFB46609}"/>
                    </a:ext>
                  </a:extLst>
                </p:cNvPr>
                <p:cNvSpPr/>
                <p:nvPr/>
              </p:nvSpPr>
              <p:spPr>
                <a:xfrm>
                  <a:off x="2415815" y="3227282"/>
                  <a:ext cx="218114" cy="233270"/>
                </a:xfrm>
                <a:prstGeom prst="ellipse">
                  <a:avLst/>
                </a:prstGeom>
                <a:grp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D09D174-6016-41E7-BC10-7712D271214A}"/>
                    </a:ext>
                  </a:extLst>
                </p:cNvPr>
                <p:cNvGrpSpPr/>
                <p:nvPr/>
              </p:nvGrpSpPr>
              <p:grpSpPr>
                <a:xfrm>
                  <a:off x="810917" y="2736949"/>
                  <a:ext cx="11522157" cy="1188313"/>
                  <a:chOff x="-95094" y="1948384"/>
                  <a:chExt cx="11522157" cy="1188313"/>
                </a:xfrm>
                <a:grpFill/>
              </p:grpSpPr>
              <p:cxnSp>
                <p:nvCxnSpPr>
                  <p:cNvPr id="15" name="Straight Arrow Connector 14">
                    <a:extLst>
                      <a:ext uri="{FF2B5EF4-FFF2-40B4-BE49-F238E27FC236}">
                        <a16:creationId xmlns:a16="http://schemas.microsoft.com/office/drawing/2014/main" id="{E0A22579-3EA8-414E-968C-5103F323E29B}"/>
                      </a:ext>
                    </a:extLst>
                  </p:cNvPr>
                  <p:cNvCxnSpPr/>
                  <p:nvPr/>
                </p:nvCxnSpPr>
                <p:spPr>
                  <a:xfrm>
                    <a:off x="4714613" y="2394290"/>
                    <a:ext cx="1263942" cy="0"/>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9DAA-A42F-4E60-976D-6A74D0300E76}"/>
                      </a:ext>
                    </a:extLst>
                  </p:cNvPr>
                  <p:cNvCxnSpPr>
                    <a:cxnSpLocks/>
                  </p:cNvCxnSpPr>
                  <p:nvPr/>
                </p:nvCxnSpPr>
                <p:spPr>
                  <a:xfrm>
                    <a:off x="4714612" y="2817692"/>
                    <a:ext cx="2844556" cy="0"/>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C011EC4-8846-42D4-9D5C-FB866596B77C}"/>
                      </a:ext>
                    </a:extLst>
                  </p:cNvPr>
                  <p:cNvGrpSpPr/>
                  <p:nvPr/>
                </p:nvGrpSpPr>
                <p:grpSpPr>
                  <a:xfrm>
                    <a:off x="-95094" y="1948384"/>
                    <a:ext cx="11522157" cy="1188313"/>
                    <a:chOff x="-95094" y="1948384"/>
                    <a:chExt cx="11522157" cy="1188313"/>
                  </a:xfrm>
                  <a:grpFill/>
                </p:grpSpPr>
                <p:grpSp>
                  <p:nvGrpSpPr>
                    <p:cNvPr id="18" name="Group 17">
                      <a:extLst>
                        <a:ext uri="{FF2B5EF4-FFF2-40B4-BE49-F238E27FC236}">
                          <a16:creationId xmlns:a16="http://schemas.microsoft.com/office/drawing/2014/main" id="{93E0E466-5694-445C-8887-87976FF94678}"/>
                        </a:ext>
                      </a:extLst>
                    </p:cNvPr>
                    <p:cNvGrpSpPr/>
                    <p:nvPr/>
                  </p:nvGrpSpPr>
                  <p:grpSpPr>
                    <a:xfrm>
                      <a:off x="2298722" y="1948384"/>
                      <a:ext cx="9128341" cy="1188313"/>
                      <a:chOff x="2298722" y="1948384"/>
                      <a:chExt cx="9128341" cy="1188313"/>
                    </a:xfrm>
                    <a:grpFill/>
                  </p:grpSpPr>
                  <p:grpSp>
                    <p:nvGrpSpPr>
                      <p:cNvPr id="21" name="Group 20">
                        <a:extLst>
                          <a:ext uri="{FF2B5EF4-FFF2-40B4-BE49-F238E27FC236}">
                            <a16:creationId xmlns:a16="http://schemas.microsoft.com/office/drawing/2014/main" id="{6F362FC8-C430-4EF6-8298-F48BE037795C}"/>
                          </a:ext>
                        </a:extLst>
                      </p:cNvPr>
                      <p:cNvGrpSpPr/>
                      <p:nvPr/>
                    </p:nvGrpSpPr>
                    <p:grpSpPr>
                      <a:xfrm>
                        <a:off x="2298722" y="1948384"/>
                        <a:ext cx="7644860" cy="1188313"/>
                        <a:chOff x="2298722" y="1948384"/>
                        <a:chExt cx="7644860" cy="1188313"/>
                      </a:xfrm>
                      <a:grpFill/>
                    </p:grpSpPr>
                    <p:grpSp>
                      <p:nvGrpSpPr>
                        <p:cNvPr id="24" name="Group 23">
                          <a:extLst>
                            <a:ext uri="{FF2B5EF4-FFF2-40B4-BE49-F238E27FC236}">
                              <a16:creationId xmlns:a16="http://schemas.microsoft.com/office/drawing/2014/main" id="{79BBDD9C-C855-4500-B44B-22B4FC72108E}"/>
                            </a:ext>
                          </a:extLst>
                        </p:cNvPr>
                        <p:cNvGrpSpPr/>
                        <p:nvPr/>
                      </p:nvGrpSpPr>
                      <p:grpSpPr>
                        <a:xfrm>
                          <a:off x="2298722" y="1948384"/>
                          <a:ext cx="7644860" cy="1185306"/>
                          <a:chOff x="2298722" y="1948384"/>
                          <a:chExt cx="7644860" cy="1185306"/>
                        </a:xfrm>
                        <a:grpFill/>
                      </p:grpSpPr>
                      <p:sp>
                        <p:nvSpPr>
                          <p:cNvPr id="27" name="Rectangle 26">
                            <a:extLst>
                              <a:ext uri="{FF2B5EF4-FFF2-40B4-BE49-F238E27FC236}">
                                <a16:creationId xmlns:a16="http://schemas.microsoft.com/office/drawing/2014/main" id="{794F12DC-825A-4CB1-A06E-D04B34B20864}"/>
                              </a:ext>
                            </a:extLst>
                          </p:cNvPr>
                          <p:cNvSpPr/>
                          <p:nvPr/>
                        </p:nvSpPr>
                        <p:spPr>
                          <a:xfrm>
                            <a:off x="2298722" y="1948384"/>
                            <a:ext cx="2416029" cy="1139456"/>
                          </a:xfrm>
                          <a:prstGeom prst="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Airframe </a:t>
                            </a:r>
                          </a:p>
                        </p:txBody>
                      </p:sp>
                      <p:sp>
                        <p:nvSpPr>
                          <p:cNvPr id="28" name="Rectangle 27">
                            <a:extLst>
                              <a:ext uri="{FF2B5EF4-FFF2-40B4-BE49-F238E27FC236}">
                                <a16:creationId xmlns:a16="http://schemas.microsoft.com/office/drawing/2014/main" id="{7A6D7AB6-EB83-4029-8AFE-D101E6344CF7}"/>
                              </a:ext>
                            </a:extLst>
                          </p:cNvPr>
                          <p:cNvSpPr/>
                          <p:nvPr/>
                        </p:nvSpPr>
                        <p:spPr>
                          <a:xfrm>
                            <a:off x="7527553" y="1994234"/>
                            <a:ext cx="2416029" cy="1139456"/>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RBD</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43874E3-CAD2-487A-A2AE-288751D2D453}"/>
                                </a:ext>
                              </a:extLst>
                            </p:cNvPr>
                            <p:cNvSpPr txBox="1"/>
                            <p:nvPr/>
                          </p:nvSpPr>
                          <p:spPr>
                            <a:xfrm>
                              <a:off x="4632020" y="2073137"/>
                              <a:ext cx="1148176" cy="3655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𝐹</m:t>
                                    </m:r>
                                  </m:oMath>
                                </m:oMathPara>
                              </a14:m>
                              <a:endParaRPr lang="en-US" sz="2000" dirty="0"/>
                            </a:p>
                          </p:txBody>
                        </p:sp>
                      </mc:Choice>
                      <mc:Fallback xmlns="">
                        <p:sp>
                          <p:nvSpPr>
                            <p:cNvPr id="25" name="TextBox 24">
                              <a:extLst>
                                <a:ext uri="{FF2B5EF4-FFF2-40B4-BE49-F238E27FC236}">
                                  <a16:creationId xmlns:a16="http://schemas.microsoft.com/office/drawing/2014/main" id="{443874E3-CAD2-487A-A2AE-288751D2D453}"/>
                                </a:ext>
                              </a:extLst>
                            </p:cNvPr>
                            <p:cNvSpPr txBox="1">
                              <a:spLocks noRot="1" noChangeAspect="1" noMove="1" noResize="1" noEditPoints="1" noAdjustHandles="1" noChangeArrowheads="1" noChangeShapeType="1" noTextEdit="1"/>
                            </p:cNvSpPr>
                            <p:nvPr/>
                          </p:nvSpPr>
                          <p:spPr>
                            <a:xfrm>
                              <a:off x="4632020" y="2073137"/>
                              <a:ext cx="1148176" cy="36558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4105D04-C7B2-42CC-A6C4-4B91998EC2E2}"/>
                                </a:ext>
                              </a:extLst>
                            </p:cNvPr>
                            <p:cNvSpPr txBox="1"/>
                            <p:nvPr/>
                          </p:nvSpPr>
                          <p:spPr>
                            <a:xfrm>
                              <a:off x="4613861" y="2771117"/>
                              <a:ext cx="1174460" cy="3655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𝑀</m:t>
                                    </m:r>
                                  </m:oMath>
                                </m:oMathPara>
                              </a14:m>
                              <a:endParaRPr lang="en-US" sz="2000" dirty="0"/>
                            </a:p>
                          </p:txBody>
                        </p:sp>
                      </mc:Choice>
                      <mc:Fallback xmlns="">
                        <p:sp>
                          <p:nvSpPr>
                            <p:cNvPr id="26" name="TextBox 25">
                              <a:extLst>
                                <a:ext uri="{FF2B5EF4-FFF2-40B4-BE49-F238E27FC236}">
                                  <a16:creationId xmlns:a16="http://schemas.microsoft.com/office/drawing/2014/main" id="{74105D04-C7B2-42CC-A6C4-4B91998EC2E2}"/>
                                </a:ext>
                              </a:extLst>
                            </p:cNvPr>
                            <p:cNvSpPr txBox="1">
                              <a:spLocks noRot="1" noChangeAspect="1" noMove="1" noResize="1" noEditPoints="1" noAdjustHandles="1" noChangeArrowheads="1" noChangeShapeType="1" noTextEdit="1"/>
                            </p:cNvSpPr>
                            <p:nvPr/>
                          </p:nvSpPr>
                          <p:spPr>
                            <a:xfrm>
                              <a:off x="4613861" y="2771117"/>
                              <a:ext cx="1174460" cy="365580"/>
                            </a:xfrm>
                            <a:prstGeom prst="rect">
                              <a:avLst/>
                            </a:prstGeom>
                            <a:blipFill>
                              <a:blip r:embed="rId3"/>
                              <a:stretch>
                                <a:fillRect/>
                              </a:stretch>
                            </a:blipFill>
                          </p:spPr>
                          <p:txBody>
                            <a:bodyPr/>
                            <a:lstStyle/>
                            <a:p>
                              <a:r>
                                <a:rPr lang="en-US">
                                  <a:noFill/>
                                </a:rPr>
                                <a:t> </a:t>
                              </a:r>
                            </a:p>
                          </p:txBody>
                        </p:sp>
                      </mc:Fallback>
                    </mc:AlternateContent>
                  </p:grpSp>
                  <p:cxnSp>
                    <p:nvCxnSpPr>
                      <p:cNvPr id="22" name="Straight Arrow Connector 21">
                        <a:extLst>
                          <a:ext uri="{FF2B5EF4-FFF2-40B4-BE49-F238E27FC236}">
                            <a16:creationId xmlns:a16="http://schemas.microsoft.com/office/drawing/2014/main" id="{8A06F05A-48D4-4963-A7A9-33B7DA23016C}"/>
                          </a:ext>
                        </a:extLst>
                      </p:cNvPr>
                      <p:cNvCxnSpPr>
                        <a:cxnSpLocks/>
                      </p:cNvCxnSpPr>
                      <p:nvPr/>
                    </p:nvCxnSpPr>
                    <p:spPr>
                      <a:xfrm>
                        <a:off x="9911967" y="2555353"/>
                        <a:ext cx="1328257" cy="664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3CD9D2-1AE4-4D09-8FC4-702F058EB855}"/>
                          </a:ext>
                        </a:extLst>
                      </p:cNvPr>
                      <p:cNvSpPr txBox="1"/>
                      <p:nvPr/>
                    </p:nvSpPr>
                    <p:spPr>
                      <a:xfrm>
                        <a:off x="10252604" y="2127629"/>
                        <a:ext cx="1174459" cy="337458"/>
                      </a:xfrm>
                      <a:prstGeom prst="rect">
                        <a:avLst/>
                      </a:prstGeom>
                      <a:noFill/>
                      <a:ln>
                        <a:noFill/>
                      </a:ln>
                    </p:spPr>
                    <p:txBody>
                      <a:bodyPr wrap="square" rtlCol="0">
                        <a:spAutoFit/>
                      </a:bodyPr>
                      <a:lstStyle/>
                      <a:p>
                        <a:r>
                          <a:rPr lang="en-US" dirty="0"/>
                          <a:t>States </a:t>
                        </a:r>
                      </a:p>
                    </p:txBody>
                  </p:sp>
                </p:grpSp>
                <p:cxnSp>
                  <p:nvCxnSpPr>
                    <p:cNvPr id="19" name="Straight Arrow Connector 18">
                      <a:extLst>
                        <a:ext uri="{FF2B5EF4-FFF2-40B4-BE49-F238E27FC236}">
                          <a16:creationId xmlns:a16="http://schemas.microsoft.com/office/drawing/2014/main" id="{71733613-47C3-4A46-AAC6-3529AC62E969}"/>
                        </a:ext>
                      </a:extLst>
                    </p:cNvPr>
                    <p:cNvCxnSpPr>
                      <a:cxnSpLocks/>
                    </p:cNvCxnSpPr>
                    <p:nvPr/>
                  </p:nvCxnSpPr>
                  <p:spPr>
                    <a:xfrm>
                      <a:off x="-42159" y="2537761"/>
                      <a:ext cx="1551962" cy="0"/>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334E804-DF39-4B4D-A506-6595D72E2114}"/>
                            </a:ext>
                          </a:extLst>
                        </p:cNvPr>
                        <p:cNvSpPr txBox="1"/>
                        <p:nvPr/>
                      </p:nvSpPr>
                      <p:spPr>
                        <a:xfrm>
                          <a:off x="-95094" y="2073819"/>
                          <a:ext cx="2852231" cy="337458"/>
                        </a:xfrm>
                        <a:prstGeom prst="rect">
                          <a:avLst/>
                        </a:prstGeom>
                        <a:noFill/>
                        <a:ln>
                          <a:noFill/>
                        </a:ln>
                      </p:spPr>
                      <p:txBody>
                        <a:bodyPr wrap="square" rtlCol="0">
                          <a:spAutoFit/>
                        </a:bodyPr>
                        <a:lstStyle/>
                        <a:p>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𝛿</m:t>
                                  </m:r>
                                </m:e>
                                <m:sub>
                                  <m:r>
                                    <a:rPr lang="en-US" b="0" i="1" dirty="0" smtClean="0">
                                      <a:latin typeface="Cambria Math" panose="02040503050406030204" pitchFamily="18" charset="0"/>
                                      <a:ea typeface="Cambria Math" panose="02040503050406030204" pitchFamily="18" charset="0"/>
                                    </a:rPr>
                                    <m:t>𝑎</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𝛿</m:t>
                                  </m:r>
                                </m:e>
                                <m:sub>
                                  <m:r>
                                    <a:rPr lang="en-US" b="0" i="1" dirty="0" smtClean="0">
                                      <a:latin typeface="Cambria Math" panose="02040503050406030204" pitchFamily="18" charset="0"/>
                                      <a:ea typeface="Cambria Math" panose="02040503050406030204" pitchFamily="18" charset="0"/>
                                    </a:rPr>
                                    <m:t>𝑒</m:t>
                                  </m:r>
                                </m:sub>
                              </m:sSub>
                              <m:r>
                                <a:rPr lang="en-US" b="0" i="1" dirty="0"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a:t>
                          </a:r>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𝛿</m:t>
                                  </m:r>
                                </m:e>
                                <m:sub>
                                  <m:r>
                                    <a:rPr lang="en-US" b="0" i="1" dirty="0" smtClean="0">
                                      <a:latin typeface="Cambria Math" panose="02040503050406030204" pitchFamily="18" charset="0"/>
                                      <a:ea typeface="Cambria Math" panose="02040503050406030204" pitchFamily="18" charset="0"/>
                                    </a:rPr>
                                    <m:t>𝑟</m:t>
                                  </m:r>
                                </m:sub>
                              </m:sSub>
                              <m:r>
                                <a:rPr lang="en-US" b="0" i="1" dirty="0"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a:t>
                          </a:r>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𝛿</m:t>
                                  </m:r>
                                </m:e>
                                <m:sub>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h</m:t>
                                  </m:r>
                                </m:sub>
                              </m:sSub>
                            </m:oMath>
                          </a14:m>
                          <a:endParaRPr lang="en-US" dirty="0"/>
                        </a:p>
                      </p:txBody>
                    </p:sp>
                  </mc:Choice>
                  <mc:Fallback xmlns="">
                    <p:sp>
                      <p:nvSpPr>
                        <p:cNvPr id="20" name="TextBox 19">
                          <a:extLst>
                            <a:ext uri="{FF2B5EF4-FFF2-40B4-BE49-F238E27FC236}">
                              <a16:creationId xmlns:a16="http://schemas.microsoft.com/office/drawing/2014/main" id="{7334E804-DF39-4B4D-A506-6595D72E2114}"/>
                            </a:ext>
                          </a:extLst>
                        </p:cNvPr>
                        <p:cNvSpPr txBox="1">
                          <a:spLocks noRot="1" noChangeAspect="1" noMove="1" noResize="1" noEditPoints="1" noAdjustHandles="1" noChangeArrowheads="1" noChangeShapeType="1" noTextEdit="1"/>
                        </p:cNvSpPr>
                        <p:nvPr/>
                      </p:nvSpPr>
                      <p:spPr>
                        <a:xfrm>
                          <a:off x="-95094" y="2073819"/>
                          <a:ext cx="2852231" cy="337458"/>
                        </a:xfrm>
                        <a:prstGeom prst="rect">
                          <a:avLst/>
                        </a:prstGeom>
                        <a:blipFill>
                          <a:blip r:embed="rId4"/>
                          <a:stretch>
                            <a:fillRect/>
                          </a:stretch>
                        </a:blipFill>
                        <a:ln>
                          <a:noFill/>
                        </a:ln>
                      </p:spPr>
                      <p:txBody>
                        <a:bodyPr/>
                        <a:lstStyle/>
                        <a:p>
                          <a:r>
                            <a:rPr lang="en-US">
                              <a:noFill/>
                            </a:rPr>
                            <a:t> </a:t>
                          </a:r>
                        </a:p>
                      </p:txBody>
                    </p:sp>
                  </mc:Fallback>
                </mc:AlternateContent>
              </p:grpSp>
            </p:grpSp>
          </p:grpSp>
        </p:grpSp>
        <p:sp>
          <p:nvSpPr>
            <p:cNvPr id="7" name="Oval 6">
              <a:extLst>
                <a:ext uri="{FF2B5EF4-FFF2-40B4-BE49-F238E27FC236}">
                  <a16:creationId xmlns:a16="http://schemas.microsoft.com/office/drawing/2014/main" id="{6AE39412-894D-4BCC-A50B-1A73C4B2501E}"/>
                </a:ext>
              </a:extLst>
            </p:cNvPr>
            <p:cNvSpPr/>
            <p:nvPr/>
          </p:nvSpPr>
          <p:spPr>
            <a:xfrm>
              <a:off x="4845804" y="2770726"/>
              <a:ext cx="107618" cy="102148"/>
            </a:xfrm>
            <a:prstGeom prst="ellipse">
              <a:avLst/>
            </a:prstGeom>
            <a:solidFill>
              <a:schemeClr val="accent1">
                <a:lumMod val="60000"/>
                <a:lumOff val="4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1BDF84B-1EF0-4510-A527-41B72F97FC43}"/>
                </a:ext>
              </a:extLst>
            </p:cNvPr>
            <p:cNvCxnSpPr>
              <a:cxnSpLocks/>
            </p:cNvCxnSpPr>
            <p:nvPr/>
          </p:nvCxnSpPr>
          <p:spPr>
            <a:xfrm>
              <a:off x="4896104" y="2345883"/>
              <a:ext cx="0" cy="435031"/>
            </a:xfrm>
            <a:prstGeom prst="straightConnector1">
              <a:avLst/>
            </a:prstGeom>
            <a:solidFill>
              <a:schemeClr val="accent1">
                <a:lumMod val="60000"/>
                <a:lumOff val="40000"/>
              </a:schemeClr>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7A1B1A-7353-4E2F-8B80-59054BFB0BD6}"/>
                </a:ext>
              </a:extLst>
            </p:cNvPr>
            <p:cNvCxnSpPr>
              <a:cxnSpLocks/>
            </p:cNvCxnSpPr>
            <p:nvPr/>
          </p:nvCxnSpPr>
          <p:spPr>
            <a:xfrm>
              <a:off x="4976005" y="2838044"/>
              <a:ext cx="612634" cy="2983"/>
            </a:xfrm>
            <a:prstGeom prst="straightConnector1">
              <a:avLst/>
            </a:prstGeom>
            <a:solidFill>
              <a:schemeClr val="accent1">
                <a:lumMod val="60000"/>
                <a:lumOff val="40000"/>
              </a:schemeClr>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5A7CEE7-0B16-4742-AE15-F4634D648298}"/>
                </a:ext>
              </a:extLst>
            </p:cNvPr>
            <p:cNvSpPr txBox="1"/>
            <p:nvPr/>
          </p:nvSpPr>
          <p:spPr>
            <a:xfrm>
              <a:off x="4480990" y="2206620"/>
              <a:ext cx="1499474" cy="156055"/>
            </a:xfrm>
            <a:prstGeom prst="rect">
              <a:avLst/>
            </a:prstGeom>
            <a:noFill/>
          </p:spPr>
          <p:txBody>
            <a:bodyPr wrap="square" rtlCol="0">
              <a:spAutoFit/>
            </a:bodyPr>
            <a:lstStyle/>
            <a:p>
              <a:r>
                <a:rPr lang="en-GB" dirty="0"/>
                <a:t>Gravity forces </a:t>
              </a:r>
              <a:endParaRPr lang="en-US" dirty="0"/>
            </a:p>
          </p:txBody>
        </p:sp>
      </p:grpSp>
    </p:spTree>
    <p:extLst>
      <p:ext uri="{BB962C8B-B14F-4D97-AF65-F5344CB8AC3E}">
        <p14:creationId xmlns:p14="http://schemas.microsoft.com/office/powerpoint/2010/main" val="3657321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1D6A-8E7B-4DE2-92B5-E34709792BF9}"/>
              </a:ext>
            </a:extLst>
          </p:cNvPr>
          <p:cNvSpPr>
            <a:spLocks noGrp="1"/>
          </p:cNvSpPr>
          <p:nvPr>
            <p:ph type="title"/>
          </p:nvPr>
        </p:nvSpPr>
        <p:spPr/>
        <p:txBody>
          <a:bodyPr/>
          <a:lstStyle/>
          <a:p>
            <a:r>
              <a:rPr lang="en-GB" sz="3600" dirty="0"/>
              <a:t>Research questions </a:t>
            </a:r>
            <a:endParaRPr lang="en-US" dirty="0"/>
          </a:p>
        </p:txBody>
      </p:sp>
      <p:sp>
        <p:nvSpPr>
          <p:cNvPr id="3" name="Content Placeholder 2">
            <a:extLst>
              <a:ext uri="{FF2B5EF4-FFF2-40B4-BE49-F238E27FC236}">
                <a16:creationId xmlns:a16="http://schemas.microsoft.com/office/drawing/2014/main" id="{FB3AFD7D-B8E9-4347-B6D5-B04AE7268BE5}"/>
              </a:ext>
            </a:extLst>
          </p:cNvPr>
          <p:cNvSpPr>
            <a:spLocks noGrp="1"/>
          </p:cNvSpPr>
          <p:nvPr>
            <p:ph idx="1"/>
          </p:nvPr>
        </p:nvSpPr>
        <p:spPr>
          <a:xfrm>
            <a:off x="337002" y="2398226"/>
            <a:ext cx="8825659" cy="1203390"/>
          </a:xfrm>
        </p:spPr>
        <p:txBody>
          <a:bodyPr>
            <a:normAutofit fontScale="85000" lnSpcReduction="20000"/>
          </a:bodyPr>
          <a:lstStyle/>
          <a:p>
            <a:pPr marL="0" indent="0">
              <a:buNone/>
            </a:pPr>
            <a:r>
              <a:rPr lang="en-GB" sz="2500" b="1" dirty="0">
                <a:cs typeface="+mj-cs"/>
              </a:rPr>
              <a:t>Autopilot</a:t>
            </a:r>
            <a:r>
              <a:rPr lang="en-GB" dirty="0">
                <a:cs typeface="+mj-cs"/>
              </a:rPr>
              <a:t> </a:t>
            </a:r>
          </a:p>
          <a:p>
            <a:pPr marL="0" indent="0">
              <a:buNone/>
            </a:pPr>
            <a:endParaRPr lang="en-GB" dirty="0">
              <a:cs typeface="+mj-cs"/>
            </a:endParaRPr>
          </a:p>
          <a:p>
            <a:pPr marL="0" indent="0">
              <a:buNone/>
            </a:pPr>
            <a:r>
              <a:rPr lang="en-GB" sz="2000" dirty="0">
                <a:cs typeface="+mj-cs"/>
              </a:rPr>
              <a:t>An autopilot is a system that allows an airplane to navigate without the need for constant manual control by a human operator </a:t>
            </a:r>
            <a:endParaRPr lang="ar-EG" sz="2000" dirty="0">
              <a:cs typeface="+mj-cs"/>
            </a:endParaRPr>
          </a:p>
          <a:p>
            <a:pPr marL="0" indent="0">
              <a:buNone/>
            </a:pPr>
            <a:endParaRPr lang="en-GB" dirty="0">
              <a:cs typeface="+mj-cs"/>
            </a:endParaRPr>
          </a:p>
          <a:p>
            <a:pPr marL="0" indent="0">
              <a:buNone/>
            </a:pPr>
            <a:endParaRPr lang="en-US" dirty="0">
              <a:cs typeface="+mj-cs"/>
            </a:endParaRPr>
          </a:p>
        </p:txBody>
      </p:sp>
      <p:pic>
        <p:nvPicPr>
          <p:cNvPr id="5" name="Picture 4">
            <a:extLst>
              <a:ext uri="{FF2B5EF4-FFF2-40B4-BE49-F238E27FC236}">
                <a16:creationId xmlns:a16="http://schemas.microsoft.com/office/drawing/2014/main" id="{2B221EC7-B033-436F-AEBD-9B57089015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4857" y="3812395"/>
            <a:ext cx="4627983" cy="2767728"/>
          </a:xfrm>
          <a:prstGeom prst="rect">
            <a:avLst/>
          </a:prstGeom>
        </p:spPr>
      </p:pic>
    </p:spTree>
    <p:extLst>
      <p:ext uri="{BB962C8B-B14F-4D97-AF65-F5344CB8AC3E}">
        <p14:creationId xmlns:p14="http://schemas.microsoft.com/office/powerpoint/2010/main" val="583263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C4598-9FA1-4230-B998-9FA4BC456FD2}"/>
              </a:ext>
            </a:extLst>
          </p:cNvPr>
          <p:cNvSpPr>
            <a:spLocks noGrp="1"/>
          </p:cNvSpPr>
          <p:nvPr>
            <p:ph type="title"/>
          </p:nvPr>
        </p:nvSpPr>
        <p:spPr>
          <a:xfrm>
            <a:off x="681135" y="942392"/>
            <a:ext cx="3666931" cy="625151"/>
          </a:xfrm>
        </p:spPr>
        <p:txBody>
          <a:bodyPr/>
          <a:lstStyle/>
          <a:p>
            <a:r>
              <a:rPr lang="en-GB" dirty="0"/>
              <a:t>Forces Acting on A\C</a:t>
            </a:r>
            <a:endParaRPr lang="en-US" dirty="0"/>
          </a:p>
        </p:txBody>
      </p:sp>
      <p:graphicFrame>
        <p:nvGraphicFramePr>
          <p:cNvPr id="5" name="Diagram 4">
            <a:extLst>
              <a:ext uri="{FF2B5EF4-FFF2-40B4-BE49-F238E27FC236}">
                <a16:creationId xmlns:a16="http://schemas.microsoft.com/office/drawing/2014/main" id="{4A95E26C-50B4-4A3C-B3D5-C4BA78D83704}"/>
              </a:ext>
            </a:extLst>
          </p:cNvPr>
          <p:cNvGraphicFramePr/>
          <p:nvPr>
            <p:extLst>
              <p:ext uri="{D42A27DB-BD31-4B8C-83A1-F6EECF244321}">
                <p14:modId xmlns:p14="http://schemas.microsoft.com/office/powerpoint/2010/main" val="3745515353"/>
              </p:ext>
            </p:extLst>
          </p:nvPr>
        </p:nvGraphicFramePr>
        <p:xfrm>
          <a:off x="1220788" y="2818571"/>
          <a:ext cx="2264196" cy="2621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54E5C97F-D1D2-40CF-9EEA-5C063581E090}"/>
              </a:ext>
            </a:extLst>
          </p:cNvPr>
          <p:cNvPicPr>
            <a:picLocks noChangeAspect="1"/>
          </p:cNvPicPr>
          <p:nvPr/>
        </p:nvPicPr>
        <p:blipFill>
          <a:blip r:embed="rId7"/>
          <a:stretch>
            <a:fillRect/>
          </a:stretch>
        </p:blipFill>
        <p:spPr>
          <a:xfrm>
            <a:off x="6591266" y="2209400"/>
            <a:ext cx="3735025" cy="2439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762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5B8E-8735-406A-8C42-BAB16A6985B2}"/>
              </a:ext>
            </a:extLst>
          </p:cNvPr>
          <p:cNvSpPr>
            <a:spLocks noGrp="1"/>
          </p:cNvSpPr>
          <p:nvPr>
            <p:ph type="title"/>
          </p:nvPr>
        </p:nvSpPr>
        <p:spPr/>
        <p:txBody>
          <a:bodyPr/>
          <a:lstStyle/>
          <a:p>
            <a:r>
              <a:rPr lang="en-US" sz="3600" dirty="0">
                <a:solidFill>
                  <a:schemeClr val="bg1"/>
                </a:solidFill>
              </a:rPr>
              <a:t>Airframe equations</a:t>
            </a:r>
            <a:endParaRPr lang="en-US" dirty="0"/>
          </a:p>
        </p:txBody>
      </p:sp>
      <p:sp>
        <p:nvSpPr>
          <p:cNvPr id="3" name="TextBox 2">
            <a:extLst>
              <a:ext uri="{FF2B5EF4-FFF2-40B4-BE49-F238E27FC236}">
                <a16:creationId xmlns:a16="http://schemas.microsoft.com/office/drawing/2014/main" id="{72F92384-B527-41C6-9F18-AEE5D529DF9F}"/>
              </a:ext>
            </a:extLst>
          </p:cNvPr>
          <p:cNvSpPr txBox="1"/>
          <p:nvPr/>
        </p:nvSpPr>
        <p:spPr>
          <a:xfrm>
            <a:off x="5763779" y="3980672"/>
            <a:ext cx="65" cy="276999"/>
          </a:xfrm>
          <a:prstGeom prst="rect">
            <a:avLst/>
          </a:prstGeom>
          <a:noFill/>
        </p:spPr>
        <p:txBody>
          <a:bodyPr wrap="square" lIns="0" tIns="0" rIns="0" bIns="0" rtlCol="0">
            <a:spAutoFit/>
          </a:bodyPr>
          <a:lstStyle/>
          <a:p>
            <a:endParaRPr lang="en-US" dirty="0">
              <a:solidFill>
                <a:schemeClr val="bg1"/>
              </a:solidFill>
            </a:endParaRPr>
          </a:p>
        </p:txBody>
      </p:sp>
      <p:grpSp>
        <p:nvGrpSpPr>
          <p:cNvPr id="4" name="Group 3">
            <a:extLst>
              <a:ext uri="{FF2B5EF4-FFF2-40B4-BE49-F238E27FC236}">
                <a16:creationId xmlns:a16="http://schemas.microsoft.com/office/drawing/2014/main" id="{6B98C196-C0EE-4174-93C9-337DDC4744E2}"/>
              </a:ext>
            </a:extLst>
          </p:cNvPr>
          <p:cNvGrpSpPr/>
          <p:nvPr/>
        </p:nvGrpSpPr>
        <p:grpSpPr>
          <a:xfrm>
            <a:off x="1769969" y="3340688"/>
            <a:ext cx="4702027" cy="1941154"/>
            <a:chOff x="90849" y="1036681"/>
            <a:chExt cx="4702027" cy="1941154"/>
          </a:xfrm>
        </p:grpSpPr>
        <p:sp>
          <p:nvSpPr>
            <p:cNvPr id="5" name="Rectangle 4">
              <a:extLst>
                <a:ext uri="{FF2B5EF4-FFF2-40B4-BE49-F238E27FC236}">
                  <a16:creationId xmlns:a16="http://schemas.microsoft.com/office/drawing/2014/main" id="{486772FC-FE6A-44BB-A0F2-75E50CAB1FC1}"/>
                </a:ext>
              </a:extLst>
            </p:cNvPr>
            <p:cNvSpPr/>
            <p:nvPr/>
          </p:nvSpPr>
          <p:spPr>
            <a:xfrm>
              <a:off x="130109" y="1036681"/>
              <a:ext cx="3997055" cy="1941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E012BB-3FCB-47F2-AB94-BD248807A2DF}"/>
                    </a:ext>
                  </a:extLst>
                </p:cNvPr>
                <p:cNvSpPr txBox="1"/>
                <p:nvPr/>
              </p:nvSpPr>
              <p:spPr>
                <a:xfrm>
                  <a:off x="251520" y="1197567"/>
                  <a:ext cx="2952328" cy="276999"/>
                </a:xfrm>
                <a:prstGeom prst="rect">
                  <a:avLst/>
                </a:prstGeom>
                <a:noFill/>
              </p:spPr>
              <p:txBody>
                <a:bodyPr wrap="square" lIns="0" tIns="0" rIns="0" bIns="0" rtlCol="0">
                  <a:spAutoFit/>
                </a:bodyPr>
                <a:lstStyle/>
                <a:p>
                  <a14:m>
                    <m:oMath xmlns:m="http://schemas.openxmlformats.org/officeDocument/2006/math">
                      <m:r>
                        <a:rPr lang="en-GB" b="0" i="1" smtClean="0">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𝑋</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𝐹</m:t>
                      </m:r>
                      <m:r>
                        <a:rPr lang="en-GB" b="0" i="1" smtClean="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𝑢</m:t>
                      </m:r>
                      <m:r>
                        <a:rPr lang="en-GB" b="0" i="1" smtClean="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𝑤</m:t>
                      </m:r>
                      <m:r>
                        <a:rPr lang="en-GB" b="0" i="1" smtClean="0">
                          <a:solidFill>
                            <a:schemeClr val="bg1"/>
                          </a:solidFill>
                          <a:latin typeface="Cambria Math" panose="02040503050406030204" pitchFamily="18" charset="0"/>
                        </a:rPr>
                        <m:t>,</m:t>
                      </m:r>
                      <m:sSub>
                        <m:sSubPr>
                          <m:ctrlPr>
                            <a:rPr lang="en-GB" b="0"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𝛿</m:t>
                          </m:r>
                        </m:e>
                        <m:sub>
                          <m:r>
                            <a:rPr lang="en-GB" b="0" i="1" smtClean="0">
                              <a:solidFill>
                                <a:schemeClr val="bg1"/>
                              </a:solidFill>
                              <a:latin typeface="Cambria Math" panose="02040503050406030204" pitchFamily="18" charset="0"/>
                            </a:rPr>
                            <m:t>𝑒</m:t>
                          </m:r>
                        </m:sub>
                      </m:sSub>
                      <m:r>
                        <a:rPr lang="en-GB" b="0" i="1" smtClean="0">
                          <a:solidFill>
                            <a:schemeClr val="bg1"/>
                          </a:solidFill>
                          <a:latin typeface="Cambria Math" panose="02040503050406030204" pitchFamily="18" charset="0"/>
                        </a:rPr>
                        <m:t>,</m:t>
                      </m:r>
                      <m:sSub>
                        <m:sSubPr>
                          <m:ctrlPr>
                            <a:rPr lang="en-GB" b="0"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𝛿</m:t>
                          </m:r>
                        </m:e>
                        <m:sub>
                          <m:r>
                            <a:rPr lang="en-GB" b="0" i="1" smtClean="0">
                              <a:solidFill>
                                <a:schemeClr val="bg1"/>
                              </a:solidFill>
                              <a:latin typeface="Cambria Math" panose="02040503050406030204" pitchFamily="18" charset="0"/>
                            </a:rPr>
                            <m:t>𝑡</m:t>
                          </m:r>
                          <m:r>
                            <a:rPr lang="en-GB" b="0" i="1" smtClean="0">
                              <a:solidFill>
                                <a:schemeClr val="bg1"/>
                              </a:solidFill>
                              <a:latin typeface="Cambria Math" panose="02040503050406030204" pitchFamily="18" charset="0"/>
                            </a:rPr>
                            <m:t>h</m:t>
                          </m:r>
                          <m:r>
                            <a:rPr lang="en-GB" b="0" i="1" smtClean="0">
                              <a:solidFill>
                                <a:schemeClr val="bg1"/>
                              </a:solidFill>
                              <a:latin typeface="Cambria Math" panose="02040503050406030204" pitchFamily="18" charset="0"/>
                            </a:rPr>
                            <m:t>𝑟𝑢𝑠𝑡</m:t>
                          </m:r>
                        </m:sub>
                      </m:sSub>
                    </m:oMath>
                  </a14:m>
                  <a:r>
                    <a:rPr lang="en-US" i="1" dirty="0">
                      <a:solidFill>
                        <a:schemeClr val="bg1"/>
                      </a:solidFill>
                    </a:rPr>
                    <a:t>)</a:t>
                  </a:r>
                </a:p>
              </p:txBody>
            </p:sp>
          </mc:Choice>
          <mc:Fallback xmlns="">
            <p:sp>
              <p:nvSpPr>
                <p:cNvPr id="2" name="TextBox 1">
                  <a:extLst>
                    <a:ext uri="{FF2B5EF4-FFF2-40B4-BE49-F238E27FC236}">
                      <a16:creationId xmlns:a16="http://schemas.microsoft.com/office/drawing/2014/main" id="{8700C797-F327-4DB7-BF29-7A9D3EBD5671}"/>
                    </a:ext>
                  </a:extLst>
                </p:cNvPr>
                <p:cNvSpPr txBox="1">
                  <a:spLocks noRot="1" noChangeAspect="1" noMove="1" noResize="1" noEditPoints="1" noAdjustHandles="1" noChangeArrowheads="1" noChangeShapeType="1" noTextEdit="1"/>
                </p:cNvSpPr>
                <p:nvPr/>
              </p:nvSpPr>
              <p:spPr>
                <a:xfrm>
                  <a:off x="251520" y="1197567"/>
                  <a:ext cx="2952328" cy="276999"/>
                </a:xfrm>
                <a:prstGeom prst="rect">
                  <a:avLst/>
                </a:prstGeom>
                <a:blipFill>
                  <a:blip r:embed="rId2"/>
                  <a:stretch>
                    <a:fillRect l="-2686" t="-28261" r="-392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48A5E3-73E1-4476-A5B7-2AB5542CBFE8}"/>
                    </a:ext>
                  </a:extLst>
                </p:cNvPr>
                <p:cNvSpPr txBox="1"/>
                <p:nvPr/>
              </p:nvSpPr>
              <p:spPr>
                <a:xfrm>
                  <a:off x="130110" y="1544323"/>
                  <a:ext cx="4662766" cy="369332"/>
                </a:xfrm>
                <a:prstGeom prst="rect">
                  <a:avLst/>
                </a:prstGeom>
                <a:noFill/>
              </p:spPr>
              <p:txBody>
                <a:bodyPr wrap="square">
                  <a:spAutoFit/>
                </a:bodyPr>
                <a:lstStyle/>
                <a:p>
                  <a14:m>
                    <m:oMath xmlns:m="http://schemas.openxmlformats.org/officeDocument/2006/math">
                      <m:r>
                        <a:rPr lang="en-GB" b="0" i="1" smtClean="0">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𝑌</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𝐹</m:t>
                      </m:r>
                      <m:r>
                        <a:rPr lang="en-GB" b="0" i="1" smtClean="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𝛥</m:t>
                      </m:r>
                      <m:r>
                        <a:rPr lang="en-GB" i="1">
                          <a:solidFill>
                            <a:schemeClr val="bg1"/>
                          </a:solidFill>
                          <a:latin typeface="Cambria Math" panose="02040503050406030204" pitchFamily="18" charset="0"/>
                        </a:rPr>
                        <m:t>𝑣</m:t>
                      </m:r>
                      <m:r>
                        <a:rPr lang="en-GB" b="0" i="1" smtClean="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𝛥</m:t>
                      </m:r>
                      <m:r>
                        <a:rPr lang="en-GB" i="1">
                          <a:solidFill>
                            <a:schemeClr val="bg1"/>
                          </a:solidFill>
                          <a:latin typeface="Cambria Math" panose="02040503050406030204" pitchFamily="18" charset="0"/>
                        </a:rPr>
                        <m:t>𝑝</m:t>
                      </m:r>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𝑟</m:t>
                      </m:r>
                      <m:r>
                        <a:rPr lang="en-GB" b="0" i="1" smtClean="0">
                          <a:solidFill>
                            <a:schemeClr val="bg1"/>
                          </a:solidFill>
                          <a:latin typeface="Cambria Math" panose="02040503050406030204" pitchFamily="18" charset="0"/>
                        </a:rPr>
                        <m:t>,</m:t>
                      </m:r>
                      <m:sSub>
                        <m:sSubPr>
                          <m:ctrlPr>
                            <a:rPr lang="en-GB" b="0"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𝛿</m:t>
                          </m:r>
                        </m:e>
                        <m:sub>
                          <m:r>
                            <a:rPr lang="en-GB" b="0" i="1" smtClean="0">
                              <a:solidFill>
                                <a:schemeClr val="bg1"/>
                              </a:solidFill>
                              <a:latin typeface="Cambria Math" panose="02040503050406030204" pitchFamily="18" charset="0"/>
                            </a:rPr>
                            <m:t>𝑟</m:t>
                          </m:r>
                        </m:sub>
                      </m:sSub>
                    </m:oMath>
                  </a14:m>
                  <a:r>
                    <a:rPr lang="en-US" i="1" dirty="0">
                      <a:solidFill>
                        <a:schemeClr val="bg1"/>
                      </a:solidFill>
                    </a:rPr>
                    <a:t>)</a:t>
                  </a:r>
                </a:p>
              </p:txBody>
            </p:sp>
          </mc:Choice>
          <mc:Fallback xmlns="">
            <p:sp>
              <p:nvSpPr>
                <p:cNvPr id="8" name="TextBox 7">
                  <a:extLst>
                    <a:ext uri="{FF2B5EF4-FFF2-40B4-BE49-F238E27FC236}">
                      <a16:creationId xmlns:a16="http://schemas.microsoft.com/office/drawing/2014/main" id="{DF280A7B-A015-4BC2-A345-C1540CDAF4E5}"/>
                    </a:ext>
                  </a:extLst>
                </p:cNvPr>
                <p:cNvSpPr txBox="1">
                  <a:spLocks noRot="1" noChangeAspect="1" noMove="1" noResize="1" noEditPoints="1" noAdjustHandles="1" noChangeArrowheads="1" noChangeShapeType="1" noTextEdit="1"/>
                </p:cNvSpPr>
                <p:nvPr/>
              </p:nvSpPr>
              <p:spPr>
                <a:xfrm>
                  <a:off x="130110" y="1544323"/>
                  <a:ext cx="4662766" cy="369332"/>
                </a:xfrm>
                <a:prstGeom prst="rect">
                  <a:avLst/>
                </a:prstGeom>
                <a:blipFill>
                  <a:blip r:embed="rId3"/>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0EEE8B-A1EF-49E9-8DA4-722F58927CE3}"/>
                    </a:ext>
                  </a:extLst>
                </p:cNvPr>
                <p:cNvSpPr txBox="1"/>
                <p:nvPr/>
              </p:nvSpPr>
              <p:spPr>
                <a:xfrm>
                  <a:off x="90849" y="2007258"/>
                  <a:ext cx="4662766" cy="369332"/>
                </a:xfrm>
                <a:prstGeom prst="rect">
                  <a:avLst/>
                </a:prstGeom>
                <a:noFill/>
              </p:spPr>
              <p:txBody>
                <a:bodyPr wrap="square">
                  <a:spAutoFit/>
                </a:bodyPr>
                <a:lstStyle/>
                <a:p>
                  <a14:m>
                    <m:oMath xmlns:m="http://schemas.openxmlformats.org/officeDocument/2006/math">
                      <m:r>
                        <a:rPr lang="en-GB" b="0" i="1" smtClean="0">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𝑍</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𝐹</m:t>
                      </m:r>
                      <m:r>
                        <a:rPr lang="en-GB" b="0" i="1" smtClean="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𝑢</m:t>
                      </m:r>
                      <m:r>
                        <a:rPr lang="en-GB" b="0" i="1" smtClean="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𝑤</m:t>
                      </m:r>
                      <m:r>
                        <a:rPr lang="en-GB" b="0" i="1" smtClean="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𝛥</m:t>
                      </m:r>
                      <m:acc>
                        <m:accPr>
                          <m:chr m:val="̇"/>
                          <m:ctrlPr>
                            <a:rPr lang="en-GB" b="0" i="1" smtClean="0">
                              <a:solidFill>
                                <a:schemeClr val="bg1"/>
                              </a:solidFill>
                              <a:latin typeface="Cambria Math" panose="02040503050406030204" pitchFamily="18" charset="0"/>
                            </a:rPr>
                          </m:ctrlPr>
                        </m:accPr>
                        <m:e>
                          <m:r>
                            <a:rPr lang="en-GB" b="0" i="1" smtClean="0">
                              <a:solidFill>
                                <a:schemeClr val="bg1"/>
                              </a:solidFill>
                              <a:latin typeface="Cambria Math" panose="02040503050406030204" pitchFamily="18" charset="0"/>
                            </a:rPr>
                            <m:t>𝑤</m:t>
                          </m:r>
                        </m:e>
                      </m:acc>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𝛥</m:t>
                      </m:r>
                      <m:r>
                        <a:rPr lang="en-GB" i="1">
                          <a:solidFill>
                            <a:schemeClr val="bg1"/>
                          </a:solidFill>
                          <a:latin typeface="Cambria Math" panose="02040503050406030204" pitchFamily="18" charset="0"/>
                        </a:rPr>
                        <m:t>𝑞</m:t>
                      </m:r>
                      <m:r>
                        <a:rPr lang="en-GB" i="1">
                          <a:solidFill>
                            <a:schemeClr val="bg1"/>
                          </a:solidFill>
                          <a:latin typeface="Cambria Math" panose="02040503050406030204" pitchFamily="18" charset="0"/>
                        </a:rPr>
                        <m:t>,</m:t>
                      </m:r>
                      <m:sSub>
                        <m:sSubPr>
                          <m:ctrlPr>
                            <a:rPr lang="en-GB" b="0"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𝛥</m:t>
                          </m:r>
                          <m:r>
                            <a:rPr lang="en-GB" b="0" i="1" smtClean="0">
                              <a:solidFill>
                                <a:schemeClr val="bg1"/>
                              </a:solidFill>
                              <a:latin typeface="Cambria Math" panose="02040503050406030204" pitchFamily="18" charset="0"/>
                            </a:rPr>
                            <m:t>𝛿</m:t>
                          </m:r>
                        </m:e>
                        <m:sub>
                          <m:r>
                            <a:rPr lang="en-GB" b="0" i="1" smtClean="0">
                              <a:solidFill>
                                <a:schemeClr val="bg1"/>
                              </a:solidFill>
                              <a:latin typeface="Cambria Math" panose="02040503050406030204" pitchFamily="18" charset="0"/>
                            </a:rPr>
                            <m:t>𝑒</m:t>
                          </m:r>
                        </m:sub>
                      </m:sSub>
                      <m:r>
                        <a:rPr lang="en-GB" b="0" i="1" smtClean="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𝛥</m:t>
                      </m:r>
                      <m:sSub>
                        <m:sSubPr>
                          <m:ctrlPr>
                            <a:rPr lang="en-GB" b="0" i="1" smtClean="0">
                              <a:solidFill>
                                <a:schemeClr val="bg1"/>
                              </a:solidFill>
                              <a:latin typeface="Cambria Math" panose="02040503050406030204" pitchFamily="18" charset="0"/>
                            </a:rPr>
                          </m:ctrlPr>
                        </m:sSubPr>
                        <m:e>
                          <m:r>
                            <a:rPr lang="en-GB" b="0" i="1" smtClean="0">
                              <a:solidFill>
                                <a:schemeClr val="bg1"/>
                              </a:solidFill>
                              <a:latin typeface="Cambria Math" panose="02040503050406030204" pitchFamily="18" charset="0"/>
                            </a:rPr>
                            <m:t>𝛿</m:t>
                          </m:r>
                        </m:e>
                        <m:sub>
                          <m:r>
                            <a:rPr lang="en-GB" b="0" i="1" smtClean="0">
                              <a:solidFill>
                                <a:schemeClr val="bg1"/>
                              </a:solidFill>
                              <a:latin typeface="Cambria Math" panose="02040503050406030204" pitchFamily="18" charset="0"/>
                            </a:rPr>
                            <m:t>𝑡</m:t>
                          </m:r>
                          <m:r>
                            <a:rPr lang="en-GB" b="0" i="1" smtClean="0">
                              <a:solidFill>
                                <a:schemeClr val="bg1"/>
                              </a:solidFill>
                              <a:latin typeface="Cambria Math" panose="02040503050406030204" pitchFamily="18" charset="0"/>
                            </a:rPr>
                            <m:t>h</m:t>
                          </m:r>
                          <m:r>
                            <a:rPr lang="en-GB" b="0" i="1" smtClean="0">
                              <a:solidFill>
                                <a:schemeClr val="bg1"/>
                              </a:solidFill>
                              <a:latin typeface="Cambria Math" panose="02040503050406030204" pitchFamily="18" charset="0"/>
                            </a:rPr>
                            <m:t>𝑟𝑢𝑠𝑡</m:t>
                          </m:r>
                        </m:sub>
                      </m:sSub>
                    </m:oMath>
                  </a14:m>
                  <a:r>
                    <a:rPr lang="en-US" i="1" dirty="0">
                      <a:solidFill>
                        <a:schemeClr val="bg1"/>
                      </a:solidFill>
                    </a:rPr>
                    <a:t>)</a:t>
                  </a:r>
                </a:p>
              </p:txBody>
            </p:sp>
          </mc:Choice>
          <mc:Fallback xmlns="">
            <p:sp>
              <p:nvSpPr>
                <p:cNvPr id="10" name="TextBox 9">
                  <a:extLst>
                    <a:ext uri="{FF2B5EF4-FFF2-40B4-BE49-F238E27FC236}">
                      <a16:creationId xmlns:a16="http://schemas.microsoft.com/office/drawing/2014/main" id="{7283AF6F-F505-41C6-989D-0D1B9763FCA6}"/>
                    </a:ext>
                  </a:extLst>
                </p:cNvPr>
                <p:cNvSpPr txBox="1">
                  <a:spLocks noRot="1" noChangeAspect="1" noMove="1" noResize="1" noEditPoints="1" noAdjustHandles="1" noChangeArrowheads="1" noChangeShapeType="1" noTextEdit="1"/>
                </p:cNvSpPr>
                <p:nvPr/>
              </p:nvSpPr>
              <p:spPr>
                <a:xfrm>
                  <a:off x="90849" y="2007258"/>
                  <a:ext cx="4662766" cy="369332"/>
                </a:xfrm>
                <a:prstGeom prst="rect">
                  <a:avLst/>
                </a:prstGeom>
                <a:blipFill>
                  <a:blip r:embed="rId4"/>
                  <a:stretch>
                    <a:fillRect t="-8197" b="-24590"/>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19BB91D9-B54A-4EAF-89C6-F5C6BF8B1FE0}"/>
              </a:ext>
            </a:extLst>
          </p:cNvPr>
          <p:cNvGrpSpPr/>
          <p:nvPr/>
        </p:nvGrpSpPr>
        <p:grpSpPr>
          <a:xfrm>
            <a:off x="6165315" y="3340688"/>
            <a:ext cx="4741234" cy="1941154"/>
            <a:chOff x="4602726" y="1036681"/>
            <a:chExt cx="4741234" cy="1941154"/>
          </a:xfrm>
        </p:grpSpPr>
        <p:sp>
          <p:nvSpPr>
            <p:cNvPr id="10" name="Rounded Rectangle 7">
              <a:extLst>
                <a:ext uri="{FF2B5EF4-FFF2-40B4-BE49-F238E27FC236}">
                  <a16:creationId xmlns:a16="http://schemas.microsoft.com/office/drawing/2014/main" id="{B0856E91-CB62-4E13-A6B1-79F4B26ABAD2}"/>
                </a:ext>
              </a:extLst>
            </p:cNvPr>
            <p:cNvSpPr/>
            <p:nvPr/>
          </p:nvSpPr>
          <p:spPr>
            <a:xfrm>
              <a:off x="6741378" y="1122179"/>
              <a:ext cx="295600" cy="255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1" name="Rectangle 10">
              <a:extLst>
                <a:ext uri="{FF2B5EF4-FFF2-40B4-BE49-F238E27FC236}">
                  <a16:creationId xmlns:a16="http://schemas.microsoft.com/office/drawing/2014/main" id="{DA1A5848-BA11-45D4-B9B0-927452FFE610}"/>
                </a:ext>
              </a:extLst>
            </p:cNvPr>
            <p:cNvSpPr/>
            <p:nvPr/>
          </p:nvSpPr>
          <p:spPr>
            <a:xfrm>
              <a:off x="4602726" y="1036681"/>
              <a:ext cx="3997055" cy="1941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EB2F16-8D73-414A-8E76-B0BEA70CF899}"/>
                    </a:ext>
                  </a:extLst>
                </p:cNvPr>
                <p:cNvSpPr txBox="1"/>
                <p:nvPr/>
              </p:nvSpPr>
              <p:spPr>
                <a:xfrm>
                  <a:off x="4646288" y="1562243"/>
                  <a:ext cx="4662766" cy="379848"/>
                </a:xfrm>
                <a:prstGeom prst="rect">
                  <a:avLst/>
                </a:prstGeom>
                <a:noFill/>
              </p:spPr>
              <p:txBody>
                <a:bodyPr wrap="square">
                  <a:spAutoFit/>
                </a:bodyPr>
                <a:lstStyle/>
                <a:p>
                  <a14:m>
                    <m:oMath xmlns:m="http://schemas.openxmlformats.org/officeDocument/2006/math">
                      <m:r>
                        <m:rPr>
                          <m:sty m:val="p"/>
                        </m:rPr>
                        <a:rPr lang="en-GB" b="0" i="0" smtClean="0">
                          <a:solidFill>
                            <a:schemeClr val="bg1"/>
                          </a:solidFill>
                          <a:latin typeface="Cambria Math" panose="02040503050406030204" pitchFamily="18" charset="0"/>
                        </a:rPr>
                        <m:t>ΔM</m:t>
                      </m:r>
                      <m:r>
                        <a:rPr lang="en-GB" b="0" i="0" smtClean="0">
                          <a:solidFill>
                            <a:schemeClr val="bg1"/>
                          </a:solidFill>
                          <a:latin typeface="Cambria Math" panose="02040503050406030204" pitchFamily="18" charset="0"/>
                        </a:rPr>
                        <m:t>=</m:t>
                      </m:r>
                      <m:r>
                        <m:rPr>
                          <m:sty m:val="p"/>
                        </m:rPr>
                        <a:rPr lang="en-GB" b="0" i="0" smtClean="0">
                          <a:solidFill>
                            <a:schemeClr val="bg1"/>
                          </a:solidFill>
                          <a:latin typeface="Cambria Math" panose="02040503050406030204" pitchFamily="18" charset="0"/>
                        </a:rPr>
                        <m:t>F</m:t>
                      </m:r>
                      <m:r>
                        <a:rPr lang="en-GB" b="0" i="0" smtClean="0">
                          <a:solidFill>
                            <a:schemeClr val="bg1"/>
                          </a:solidFill>
                          <a:latin typeface="Cambria Math" panose="02040503050406030204" pitchFamily="18" charset="0"/>
                        </a:rPr>
                        <m:t>(</m:t>
                      </m:r>
                      <m:r>
                        <m:rPr>
                          <m:sty m:val="p"/>
                        </m:rPr>
                        <a:rPr lang="en-GB">
                          <a:solidFill>
                            <a:schemeClr val="bg1"/>
                          </a:solidFill>
                          <a:latin typeface="Cambria Math" panose="02040503050406030204" pitchFamily="18" charset="0"/>
                        </a:rPr>
                        <m:t>Δ</m:t>
                      </m:r>
                      <m:r>
                        <m:rPr>
                          <m:sty m:val="p"/>
                        </m:rPr>
                        <a:rPr lang="en-GB" b="0" i="0" smtClean="0">
                          <a:solidFill>
                            <a:schemeClr val="bg1"/>
                          </a:solidFill>
                          <a:latin typeface="Cambria Math" panose="02040503050406030204" pitchFamily="18" charset="0"/>
                        </a:rPr>
                        <m:t>u</m:t>
                      </m:r>
                      <m:r>
                        <a:rPr lang="en-GB" b="0" i="0" smtClean="0">
                          <a:solidFill>
                            <a:schemeClr val="bg1"/>
                          </a:solidFill>
                          <a:latin typeface="Cambria Math" panose="02040503050406030204" pitchFamily="18" charset="0"/>
                        </a:rPr>
                        <m:t>,</m:t>
                      </m:r>
                      <m:r>
                        <m:rPr>
                          <m:sty m:val="p"/>
                        </m:rPr>
                        <a:rPr lang="en-GB">
                          <a:solidFill>
                            <a:schemeClr val="bg1"/>
                          </a:solidFill>
                          <a:latin typeface="Cambria Math" panose="02040503050406030204" pitchFamily="18" charset="0"/>
                        </a:rPr>
                        <m:t>Δ</m:t>
                      </m:r>
                      <m:r>
                        <m:rPr>
                          <m:sty m:val="p"/>
                        </m:rPr>
                        <a:rPr lang="en-GB" b="0" i="0" smtClean="0">
                          <a:solidFill>
                            <a:schemeClr val="bg1"/>
                          </a:solidFill>
                          <a:latin typeface="Cambria Math" panose="02040503050406030204" pitchFamily="18" charset="0"/>
                        </a:rPr>
                        <m:t>w</m:t>
                      </m:r>
                      <m:r>
                        <a:rPr lang="en-GB" b="0" i="0" smtClean="0">
                          <a:solidFill>
                            <a:schemeClr val="bg1"/>
                          </a:solidFill>
                          <a:latin typeface="Cambria Math" panose="02040503050406030204" pitchFamily="18" charset="0"/>
                        </a:rPr>
                        <m:t>,</m:t>
                      </m:r>
                      <m:acc>
                        <m:accPr>
                          <m:chr m:val="̇"/>
                          <m:ctrlPr>
                            <a:rPr lang="en-GB" i="1">
                              <a:solidFill>
                                <a:schemeClr val="bg1"/>
                              </a:solidFill>
                              <a:latin typeface="Cambria Math" panose="02040503050406030204" pitchFamily="18" charset="0"/>
                            </a:rPr>
                          </m:ctrlPr>
                        </m:accPr>
                        <m:e>
                          <m:r>
                            <m:rPr>
                              <m:sty m:val="p"/>
                            </m:rPr>
                            <a:rPr lang="en-GB">
                              <a:solidFill>
                                <a:schemeClr val="bg1"/>
                              </a:solidFill>
                              <a:latin typeface="Cambria Math" panose="02040503050406030204" pitchFamily="18" charset="0"/>
                            </a:rPr>
                            <m:t>Δ</m:t>
                          </m:r>
                          <m:r>
                            <a:rPr lang="en-GB" i="1">
                              <a:solidFill>
                                <a:schemeClr val="bg1"/>
                              </a:solidFill>
                              <a:latin typeface="Cambria Math" panose="02040503050406030204" pitchFamily="18" charset="0"/>
                            </a:rPr>
                            <m:t>𝑤</m:t>
                          </m:r>
                        </m:e>
                      </m:acc>
                      <m:r>
                        <a:rPr lang="en-GB" b="0" i="1" smtClean="0">
                          <a:solidFill>
                            <a:schemeClr val="bg1"/>
                          </a:solidFill>
                          <a:latin typeface="Cambria Math" panose="02040503050406030204" pitchFamily="18" charset="0"/>
                        </a:rPr>
                        <m:t>,</m:t>
                      </m:r>
                      <m:r>
                        <m:rPr>
                          <m:sty m:val="p"/>
                        </m:rPr>
                        <a:rPr lang="en-GB">
                          <a:solidFill>
                            <a:schemeClr val="bg1"/>
                          </a:solidFill>
                          <a:latin typeface="Cambria Math" panose="02040503050406030204" pitchFamily="18" charset="0"/>
                        </a:rPr>
                        <m:t>Δ</m:t>
                      </m:r>
                      <m:r>
                        <a:rPr lang="en-GB" b="0" i="1" smtClean="0">
                          <a:solidFill>
                            <a:schemeClr val="bg1"/>
                          </a:solidFill>
                          <a:latin typeface="Cambria Math" panose="02040503050406030204" pitchFamily="18" charset="0"/>
                        </a:rPr>
                        <m:t>𝑞</m:t>
                      </m:r>
                      <m:r>
                        <a:rPr lang="en-GB" b="0" i="1" smtClean="0">
                          <a:solidFill>
                            <a:schemeClr val="bg1"/>
                          </a:solidFill>
                          <a:latin typeface="Cambria Math" panose="02040503050406030204" pitchFamily="18" charset="0"/>
                        </a:rPr>
                        <m:t>,</m:t>
                      </m:r>
                      <m:r>
                        <m:rPr>
                          <m:sty m:val="p"/>
                        </m:rPr>
                        <a:rPr lang="en-GB">
                          <a:solidFill>
                            <a:schemeClr val="bg1"/>
                          </a:solidFill>
                          <a:latin typeface="Cambria Math" panose="02040503050406030204" pitchFamily="18" charset="0"/>
                        </a:rPr>
                        <m:t>Δ</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𝛿</m:t>
                          </m:r>
                        </m:e>
                        <m:sub>
                          <m:r>
                            <a:rPr lang="en-GB" i="1">
                              <a:solidFill>
                                <a:schemeClr val="bg1"/>
                              </a:solidFill>
                              <a:latin typeface="Cambria Math" panose="02040503050406030204" pitchFamily="18" charset="0"/>
                            </a:rPr>
                            <m:t>𝑒</m:t>
                          </m:r>
                        </m:sub>
                      </m:sSub>
                      <m:r>
                        <a:rPr lang="en-GB" b="0" i="1" smtClean="0">
                          <a:solidFill>
                            <a:schemeClr val="bg1"/>
                          </a:solidFill>
                          <a:latin typeface="Cambria Math" panose="02040503050406030204" pitchFamily="18" charset="0"/>
                        </a:rPr>
                        <m:t>,</m:t>
                      </m:r>
                      <m:sSub>
                        <m:sSubPr>
                          <m:ctrlPr>
                            <a:rPr lang="en-GB" b="0" i="1" smtClean="0">
                              <a:solidFill>
                                <a:schemeClr val="bg1"/>
                              </a:solidFill>
                              <a:latin typeface="Cambria Math" panose="02040503050406030204" pitchFamily="18" charset="0"/>
                            </a:rPr>
                          </m:ctrlPr>
                        </m:sSubPr>
                        <m:e>
                          <m:r>
                            <m:rPr>
                              <m:sty m:val="p"/>
                            </m:rPr>
                            <a:rPr lang="en-GB">
                              <a:solidFill>
                                <a:schemeClr val="bg1"/>
                              </a:solidFill>
                              <a:latin typeface="Cambria Math" panose="02040503050406030204" pitchFamily="18" charset="0"/>
                            </a:rPr>
                            <m:t>Δ</m:t>
                          </m:r>
                          <m:r>
                            <a:rPr lang="en-GB" b="0" i="1" smtClean="0">
                              <a:solidFill>
                                <a:schemeClr val="bg1"/>
                              </a:solidFill>
                              <a:latin typeface="Cambria Math" panose="02040503050406030204" pitchFamily="18" charset="0"/>
                            </a:rPr>
                            <m:t>𝛿</m:t>
                          </m:r>
                        </m:e>
                        <m:sub>
                          <m:r>
                            <a:rPr lang="en-GB" b="0" i="1" smtClean="0">
                              <a:solidFill>
                                <a:schemeClr val="bg1"/>
                              </a:solidFill>
                              <a:latin typeface="Cambria Math" panose="02040503050406030204" pitchFamily="18" charset="0"/>
                            </a:rPr>
                            <m:t>𝑡</m:t>
                          </m:r>
                          <m:r>
                            <a:rPr lang="en-GB" b="0" i="1" smtClean="0">
                              <a:solidFill>
                                <a:schemeClr val="bg1"/>
                              </a:solidFill>
                              <a:latin typeface="Cambria Math" panose="02040503050406030204" pitchFamily="18" charset="0"/>
                            </a:rPr>
                            <m:t>h</m:t>
                          </m:r>
                          <m:r>
                            <a:rPr lang="en-GB" b="0" i="1" smtClean="0">
                              <a:solidFill>
                                <a:schemeClr val="bg1"/>
                              </a:solidFill>
                              <a:latin typeface="Cambria Math" panose="02040503050406030204" pitchFamily="18" charset="0"/>
                            </a:rPr>
                            <m:t>𝑟𝑢𝑠𝑡</m:t>
                          </m:r>
                        </m:sub>
                      </m:sSub>
                    </m:oMath>
                  </a14:m>
                  <a:r>
                    <a:rPr lang="en-US" dirty="0">
                      <a:solidFill>
                        <a:schemeClr val="bg1"/>
                      </a:solidFill>
                    </a:rPr>
                    <a:t>)</a:t>
                  </a:r>
                </a:p>
              </p:txBody>
            </p:sp>
          </mc:Choice>
          <mc:Fallback xmlns="">
            <p:sp>
              <p:nvSpPr>
                <p:cNvPr id="14" name="TextBox 13">
                  <a:extLst>
                    <a:ext uri="{FF2B5EF4-FFF2-40B4-BE49-F238E27FC236}">
                      <a16:creationId xmlns:a16="http://schemas.microsoft.com/office/drawing/2014/main" id="{E149E3BD-B88B-466E-AAB7-4D3140084132}"/>
                    </a:ext>
                  </a:extLst>
                </p:cNvPr>
                <p:cNvSpPr txBox="1">
                  <a:spLocks noRot="1" noChangeAspect="1" noMove="1" noResize="1" noEditPoints="1" noAdjustHandles="1" noChangeArrowheads="1" noChangeShapeType="1" noTextEdit="1"/>
                </p:cNvSpPr>
                <p:nvPr/>
              </p:nvSpPr>
              <p:spPr>
                <a:xfrm>
                  <a:off x="4646288" y="1562243"/>
                  <a:ext cx="4662766" cy="379848"/>
                </a:xfrm>
                <a:prstGeom prst="rect">
                  <a:avLst/>
                </a:prstGeom>
                <a:blipFill>
                  <a:blip r:embed="rId5"/>
                  <a:stretch>
                    <a:fillRect t="-4839"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9B3401-E881-4D7C-926E-F308AF0C351D}"/>
                    </a:ext>
                  </a:extLst>
                </p:cNvPr>
                <p:cNvSpPr txBox="1"/>
                <p:nvPr/>
              </p:nvSpPr>
              <p:spPr>
                <a:xfrm>
                  <a:off x="4681194" y="1123901"/>
                  <a:ext cx="4662766" cy="369332"/>
                </a:xfrm>
                <a:prstGeom prst="rect">
                  <a:avLst/>
                </a:prstGeom>
                <a:noFill/>
              </p:spPr>
              <p:txBody>
                <a:bodyPr wrap="square">
                  <a:spAutoFit/>
                </a:bodyPr>
                <a:lstStyle/>
                <a:p>
                  <a14:m>
                    <m:oMath xmlns:m="http://schemas.openxmlformats.org/officeDocument/2006/math">
                      <m:r>
                        <m:rPr>
                          <m:sty m:val="p"/>
                        </m:rPr>
                        <a:rPr lang="en-GB" b="0" i="0" smtClean="0">
                          <a:solidFill>
                            <a:schemeClr val="bg1"/>
                          </a:solidFill>
                          <a:latin typeface="Cambria Math" panose="02040503050406030204" pitchFamily="18" charset="0"/>
                        </a:rPr>
                        <m:t>ΔL</m:t>
                      </m:r>
                      <m:r>
                        <a:rPr lang="en-GB" b="0" i="0" smtClean="0">
                          <a:solidFill>
                            <a:schemeClr val="bg1"/>
                          </a:solidFill>
                          <a:latin typeface="Cambria Math" panose="02040503050406030204" pitchFamily="18" charset="0"/>
                        </a:rPr>
                        <m:t>=</m:t>
                      </m:r>
                      <m:r>
                        <m:rPr>
                          <m:sty m:val="p"/>
                        </m:rPr>
                        <a:rPr lang="en-GB" b="0" i="0" smtClean="0">
                          <a:solidFill>
                            <a:schemeClr val="bg1"/>
                          </a:solidFill>
                          <a:latin typeface="Cambria Math" panose="02040503050406030204" pitchFamily="18" charset="0"/>
                        </a:rPr>
                        <m:t>F</m:t>
                      </m:r>
                      <m:r>
                        <a:rPr lang="en-GB" b="0" i="0" smtClean="0">
                          <a:solidFill>
                            <a:schemeClr val="bg1"/>
                          </a:solidFill>
                          <a:latin typeface="Cambria Math" panose="02040503050406030204" pitchFamily="18" charset="0"/>
                        </a:rPr>
                        <m:t>(</m:t>
                      </m:r>
                      <m:r>
                        <m:rPr>
                          <m:sty m:val="p"/>
                        </m:rPr>
                        <a:rPr lang="en-GB">
                          <a:solidFill>
                            <a:schemeClr val="bg1"/>
                          </a:solidFill>
                          <a:latin typeface="Cambria Math" panose="02040503050406030204" pitchFamily="18" charset="0"/>
                        </a:rPr>
                        <m:t>Δv</m:t>
                      </m:r>
                      <m:r>
                        <a:rPr lang="en-GB" b="0" i="0" smtClean="0">
                          <a:solidFill>
                            <a:schemeClr val="bg1"/>
                          </a:solidFill>
                          <a:latin typeface="Cambria Math" panose="02040503050406030204" pitchFamily="18" charset="0"/>
                        </a:rPr>
                        <m:t>,</m:t>
                      </m:r>
                      <m:r>
                        <m:rPr>
                          <m:sty m:val="p"/>
                        </m:rPr>
                        <a:rPr lang="en-GB">
                          <a:solidFill>
                            <a:schemeClr val="bg1"/>
                          </a:solidFill>
                          <a:latin typeface="Cambria Math" panose="02040503050406030204" pitchFamily="18" charset="0"/>
                        </a:rPr>
                        <m:t>Δp</m:t>
                      </m:r>
                      <m:r>
                        <a:rPr lang="en-GB" b="0" i="0" smtClean="0">
                          <a:solidFill>
                            <a:schemeClr val="bg1"/>
                          </a:solidFill>
                          <a:latin typeface="Cambria Math" panose="02040503050406030204" pitchFamily="18" charset="0"/>
                        </a:rPr>
                        <m:t>,</m:t>
                      </m:r>
                      <m:r>
                        <m:rPr>
                          <m:sty m:val="p"/>
                        </m:rPr>
                        <a:rPr lang="en-GB">
                          <a:solidFill>
                            <a:schemeClr val="bg1"/>
                          </a:solidFill>
                          <a:latin typeface="Cambria Math" panose="02040503050406030204" pitchFamily="18" charset="0"/>
                        </a:rPr>
                        <m:t>Δ</m:t>
                      </m:r>
                      <m:r>
                        <a:rPr lang="en-GB" b="0" i="1" smtClean="0">
                          <a:solidFill>
                            <a:schemeClr val="bg1"/>
                          </a:solidFill>
                          <a:latin typeface="Cambria Math" panose="02040503050406030204" pitchFamily="18" charset="0"/>
                        </a:rPr>
                        <m:t>𝑟</m:t>
                      </m:r>
                      <m:r>
                        <a:rPr lang="en-GB" b="0" i="1" smtClean="0">
                          <a:solidFill>
                            <a:schemeClr val="bg1"/>
                          </a:solidFill>
                          <a:latin typeface="Cambria Math" panose="02040503050406030204" pitchFamily="18" charset="0"/>
                        </a:rPr>
                        <m:t>,</m:t>
                      </m:r>
                      <m:sSub>
                        <m:sSubPr>
                          <m:ctrlPr>
                            <a:rPr lang="en-GB" b="0" i="1" smtClean="0">
                              <a:solidFill>
                                <a:schemeClr val="bg1"/>
                              </a:solidFill>
                              <a:latin typeface="Cambria Math" panose="02040503050406030204" pitchFamily="18" charset="0"/>
                            </a:rPr>
                          </m:ctrlPr>
                        </m:sSubPr>
                        <m:e>
                          <m:r>
                            <m:rPr>
                              <m:sty m:val="p"/>
                            </m:rPr>
                            <a:rPr lang="en-GB">
                              <a:solidFill>
                                <a:schemeClr val="bg1"/>
                              </a:solidFill>
                              <a:latin typeface="Cambria Math" panose="02040503050406030204" pitchFamily="18" charset="0"/>
                            </a:rPr>
                            <m:t>Δ</m:t>
                          </m:r>
                          <m:r>
                            <a:rPr lang="en-GB" b="0" i="1" smtClean="0">
                              <a:solidFill>
                                <a:schemeClr val="bg1"/>
                              </a:solidFill>
                              <a:latin typeface="Cambria Math" panose="02040503050406030204" pitchFamily="18" charset="0"/>
                            </a:rPr>
                            <m:t>𝛿</m:t>
                          </m:r>
                        </m:e>
                        <m:sub>
                          <m:r>
                            <a:rPr lang="en-GB" b="0" i="1" smtClean="0">
                              <a:solidFill>
                                <a:schemeClr val="bg1"/>
                              </a:solidFill>
                              <a:latin typeface="Cambria Math" panose="02040503050406030204" pitchFamily="18" charset="0"/>
                            </a:rPr>
                            <m:t>𝑟</m:t>
                          </m:r>
                        </m:sub>
                      </m:sSub>
                      <m:r>
                        <a:rPr lang="en-GB" b="0" i="1" smtClean="0">
                          <a:solidFill>
                            <a:schemeClr val="bg1"/>
                          </a:solidFill>
                          <a:latin typeface="Cambria Math" panose="02040503050406030204" pitchFamily="18" charset="0"/>
                        </a:rPr>
                        <m:t>,</m:t>
                      </m:r>
                      <m:sSub>
                        <m:sSubPr>
                          <m:ctrlPr>
                            <a:rPr lang="en-GB" b="0" i="1" smtClean="0">
                              <a:solidFill>
                                <a:schemeClr val="bg1"/>
                              </a:solidFill>
                              <a:latin typeface="Cambria Math" panose="02040503050406030204" pitchFamily="18" charset="0"/>
                            </a:rPr>
                          </m:ctrlPr>
                        </m:sSubPr>
                        <m:e>
                          <m:r>
                            <m:rPr>
                              <m:sty m:val="p"/>
                            </m:rPr>
                            <a:rPr lang="en-GB">
                              <a:solidFill>
                                <a:schemeClr val="bg1"/>
                              </a:solidFill>
                              <a:latin typeface="Cambria Math" panose="02040503050406030204" pitchFamily="18" charset="0"/>
                            </a:rPr>
                            <m:t>Δ</m:t>
                          </m:r>
                          <m:r>
                            <a:rPr lang="en-GB" b="0" i="1" smtClean="0">
                              <a:solidFill>
                                <a:schemeClr val="bg1"/>
                              </a:solidFill>
                              <a:latin typeface="Cambria Math" panose="02040503050406030204" pitchFamily="18" charset="0"/>
                            </a:rPr>
                            <m:t>𝛿</m:t>
                          </m:r>
                        </m:e>
                        <m:sub>
                          <m:r>
                            <a:rPr lang="en-GB" b="0" i="1" smtClean="0">
                              <a:solidFill>
                                <a:schemeClr val="bg1"/>
                              </a:solidFill>
                              <a:latin typeface="Cambria Math" panose="02040503050406030204" pitchFamily="18" charset="0"/>
                            </a:rPr>
                            <m:t>𝑎</m:t>
                          </m:r>
                        </m:sub>
                      </m:sSub>
                    </m:oMath>
                  </a14:m>
                  <a:r>
                    <a:rPr lang="en-US" dirty="0">
                      <a:solidFill>
                        <a:schemeClr val="bg1"/>
                      </a:solidFill>
                    </a:rPr>
                    <a:t>)</a:t>
                  </a:r>
                </a:p>
              </p:txBody>
            </p:sp>
          </mc:Choice>
          <mc:Fallback xmlns="">
            <p:sp>
              <p:nvSpPr>
                <p:cNvPr id="12" name="TextBox 11">
                  <a:extLst>
                    <a:ext uri="{FF2B5EF4-FFF2-40B4-BE49-F238E27FC236}">
                      <a16:creationId xmlns:a16="http://schemas.microsoft.com/office/drawing/2014/main" id="{9BF0E274-8ACE-4D95-826C-0C82BE6557F2}"/>
                    </a:ext>
                  </a:extLst>
                </p:cNvPr>
                <p:cNvSpPr txBox="1">
                  <a:spLocks noRot="1" noChangeAspect="1" noMove="1" noResize="1" noEditPoints="1" noAdjustHandles="1" noChangeArrowheads="1" noChangeShapeType="1" noTextEdit="1"/>
                </p:cNvSpPr>
                <p:nvPr/>
              </p:nvSpPr>
              <p:spPr>
                <a:xfrm>
                  <a:off x="4681194" y="1123901"/>
                  <a:ext cx="4662766"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F14BD8-5101-43F1-A084-591DFDF13425}"/>
                    </a:ext>
                  </a:extLst>
                </p:cNvPr>
                <p:cNvSpPr txBox="1"/>
                <p:nvPr/>
              </p:nvSpPr>
              <p:spPr>
                <a:xfrm>
                  <a:off x="4681194" y="2043990"/>
                  <a:ext cx="4662766" cy="369332"/>
                </a:xfrm>
                <a:prstGeom prst="rect">
                  <a:avLst/>
                </a:prstGeom>
                <a:noFill/>
              </p:spPr>
              <p:txBody>
                <a:bodyPr wrap="square">
                  <a:spAutoFit/>
                </a:bodyPr>
                <a:lstStyle/>
                <a:p>
                  <a14:m>
                    <m:oMath xmlns:m="http://schemas.openxmlformats.org/officeDocument/2006/math">
                      <m:r>
                        <m:rPr>
                          <m:sty m:val="p"/>
                        </m:rPr>
                        <a:rPr lang="en-GB" b="0" i="0" smtClean="0">
                          <a:solidFill>
                            <a:schemeClr val="bg1"/>
                          </a:solidFill>
                          <a:latin typeface="Cambria Math" panose="02040503050406030204" pitchFamily="18" charset="0"/>
                        </a:rPr>
                        <m:t>ΔN</m:t>
                      </m:r>
                      <m:r>
                        <a:rPr lang="en-GB" b="0" i="0" smtClean="0">
                          <a:solidFill>
                            <a:schemeClr val="bg1"/>
                          </a:solidFill>
                          <a:latin typeface="Cambria Math" panose="02040503050406030204" pitchFamily="18" charset="0"/>
                        </a:rPr>
                        <m:t>=</m:t>
                      </m:r>
                      <m:r>
                        <m:rPr>
                          <m:sty m:val="p"/>
                        </m:rPr>
                        <a:rPr lang="en-GB" b="0" i="0" smtClean="0">
                          <a:solidFill>
                            <a:schemeClr val="bg1"/>
                          </a:solidFill>
                          <a:latin typeface="Cambria Math" panose="02040503050406030204" pitchFamily="18" charset="0"/>
                        </a:rPr>
                        <m:t>F</m:t>
                      </m:r>
                      <m:r>
                        <a:rPr lang="en-GB" b="0" i="0" smtClean="0">
                          <a:solidFill>
                            <a:schemeClr val="bg1"/>
                          </a:solidFill>
                          <a:latin typeface="Cambria Math" panose="02040503050406030204" pitchFamily="18" charset="0"/>
                        </a:rPr>
                        <m:t>(</m:t>
                      </m:r>
                      <m:r>
                        <m:rPr>
                          <m:sty m:val="p"/>
                        </m:rPr>
                        <a:rPr lang="en-GB">
                          <a:solidFill>
                            <a:schemeClr val="bg1"/>
                          </a:solidFill>
                          <a:latin typeface="Cambria Math" panose="02040503050406030204" pitchFamily="18" charset="0"/>
                        </a:rPr>
                        <m:t>Δv</m:t>
                      </m:r>
                      <m:r>
                        <a:rPr lang="en-GB" b="0" i="0" smtClean="0">
                          <a:solidFill>
                            <a:schemeClr val="bg1"/>
                          </a:solidFill>
                          <a:latin typeface="Cambria Math" panose="02040503050406030204" pitchFamily="18" charset="0"/>
                        </a:rPr>
                        <m:t>,</m:t>
                      </m:r>
                      <m:r>
                        <m:rPr>
                          <m:sty m:val="p"/>
                        </m:rPr>
                        <a:rPr lang="en-GB">
                          <a:solidFill>
                            <a:schemeClr val="bg1"/>
                          </a:solidFill>
                          <a:latin typeface="Cambria Math" panose="02040503050406030204" pitchFamily="18" charset="0"/>
                        </a:rPr>
                        <m:t>Δp</m:t>
                      </m:r>
                      <m:r>
                        <a:rPr lang="en-GB" b="0" i="0" smtClean="0">
                          <a:solidFill>
                            <a:schemeClr val="bg1"/>
                          </a:solidFill>
                          <a:latin typeface="Cambria Math" panose="02040503050406030204" pitchFamily="18" charset="0"/>
                        </a:rPr>
                        <m:t>,</m:t>
                      </m:r>
                      <m:r>
                        <m:rPr>
                          <m:sty m:val="p"/>
                        </m:rPr>
                        <a:rPr lang="en-GB">
                          <a:solidFill>
                            <a:schemeClr val="bg1"/>
                          </a:solidFill>
                          <a:latin typeface="Cambria Math" panose="02040503050406030204" pitchFamily="18" charset="0"/>
                        </a:rPr>
                        <m:t>Δ</m:t>
                      </m:r>
                      <m:r>
                        <a:rPr lang="en-GB" b="0" i="1" smtClean="0">
                          <a:solidFill>
                            <a:schemeClr val="bg1"/>
                          </a:solidFill>
                          <a:latin typeface="Cambria Math" panose="02040503050406030204" pitchFamily="18" charset="0"/>
                        </a:rPr>
                        <m:t>𝑟</m:t>
                      </m:r>
                      <m:r>
                        <a:rPr lang="en-GB" b="0" i="1" smtClean="0">
                          <a:solidFill>
                            <a:schemeClr val="bg1"/>
                          </a:solidFill>
                          <a:latin typeface="Cambria Math" panose="02040503050406030204" pitchFamily="18" charset="0"/>
                        </a:rPr>
                        <m:t>,</m:t>
                      </m:r>
                      <m:sSub>
                        <m:sSubPr>
                          <m:ctrlPr>
                            <a:rPr lang="en-GB" b="0" i="1" smtClean="0">
                              <a:solidFill>
                                <a:schemeClr val="bg1"/>
                              </a:solidFill>
                              <a:latin typeface="Cambria Math" panose="02040503050406030204" pitchFamily="18" charset="0"/>
                            </a:rPr>
                          </m:ctrlPr>
                        </m:sSubPr>
                        <m:e>
                          <m:r>
                            <m:rPr>
                              <m:sty m:val="p"/>
                            </m:rPr>
                            <a:rPr lang="en-GB">
                              <a:solidFill>
                                <a:schemeClr val="bg1"/>
                              </a:solidFill>
                              <a:latin typeface="Cambria Math" panose="02040503050406030204" pitchFamily="18" charset="0"/>
                            </a:rPr>
                            <m:t>Δ</m:t>
                          </m:r>
                          <m:r>
                            <a:rPr lang="en-GB" b="0" i="1" smtClean="0">
                              <a:solidFill>
                                <a:schemeClr val="bg1"/>
                              </a:solidFill>
                              <a:latin typeface="Cambria Math" panose="02040503050406030204" pitchFamily="18" charset="0"/>
                            </a:rPr>
                            <m:t>𝛿</m:t>
                          </m:r>
                        </m:e>
                        <m:sub>
                          <m:r>
                            <a:rPr lang="en-GB" b="0" i="1" smtClean="0">
                              <a:solidFill>
                                <a:schemeClr val="bg1"/>
                              </a:solidFill>
                              <a:latin typeface="Cambria Math" panose="02040503050406030204" pitchFamily="18" charset="0"/>
                            </a:rPr>
                            <m:t>𝑟</m:t>
                          </m:r>
                        </m:sub>
                      </m:sSub>
                      <m:r>
                        <a:rPr lang="en-GB" b="0" i="1" smtClean="0">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m:rPr>
                              <m:sty m:val="p"/>
                            </m:rPr>
                            <a:rPr lang="en-GB">
                              <a:solidFill>
                                <a:schemeClr val="bg1"/>
                              </a:solidFill>
                              <a:latin typeface="Cambria Math" panose="02040503050406030204" pitchFamily="18" charset="0"/>
                            </a:rPr>
                            <m:t>Δ</m:t>
                          </m:r>
                          <m:r>
                            <a:rPr lang="en-GB" i="1">
                              <a:solidFill>
                                <a:schemeClr val="bg1"/>
                              </a:solidFill>
                              <a:latin typeface="Cambria Math" panose="02040503050406030204" pitchFamily="18" charset="0"/>
                            </a:rPr>
                            <m:t>𝛿</m:t>
                          </m:r>
                        </m:e>
                        <m:sub>
                          <m:r>
                            <a:rPr lang="en-GB" b="0" i="1" smtClean="0">
                              <a:solidFill>
                                <a:schemeClr val="bg1"/>
                              </a:solidFill>
                              <a:latin typeface="Cambria Math" panose="02040503050406030204" pitchFamily="18" charset="0"/>
                            </a:rPr>
                            <m:t>𝑎</m:t>
                          </m:r>
                        </m:sub>
                      </m:sSub>
                    </m:oMath>
                  </a14:m>
                  <a:r>
                    <a:rPr lang="en-US" dirty="0">
                      <a:solidFill>
                        <a:schemeClr val="bg1"/>
                      </a:solidFill>
                    </a:rPr>
                    <a:t>)</a:t>
                  </a:r>
                </a:p>
              </p:txBody>
            </p:sp>
          </mc:Choice>
          <mc:Fallback xmlns="">
            <p:sp>
              <p:nvSpPr>
                <p:cNvPr id="16" name="TextBox 15">
                  <a:extLst>
                    <a:ext uri="{FF2B5EF4-FFF2-40B4-BE49-F238E27FC236}">
                      <a16:creationId xmlns:a16="http://schemas.microsoft.com/office/drawing/2014/main" id="{B575501A-91EB-436D-BB96-3A3A5677C23B}"/>
                    </a:ext>
                  </a:extLst>
                </p:cNvPr>
                <p:cNvSpPr txBox="1">
                  <a:spLocks noRot="1" noChangeAspect="1" noMove="1" noResize="1" noEditPoints="1" noAdjustHandles="1" noChangeArrowheads="1" noChangeShapeType="1" noTextEdit="1"/>
                </p:cNvSpPr>
                <p:nvPr/>
              </p:nvSpPr>
              <p:spPr>
                <a:xfrm>
                  <a:off x="4681194" y="2043990"/>
                  <a:ext cx="4662766" cy="369332"/>
                </a:xfrm>
                <a:prstGeom prst="rect">
                  <a:avLst/>
                </a:prstGeom>
                <a:blipFill>
                  <a:blip r:embed="rId7"/>
                  <a:stretch>
                    <a:fillRect t="-8197" b="-24590"/>
                  </a:stretch>
                </a:blipFill>
              </p:spPr>
              <p:txBody>
                <a:bodyPr/>
                <a:lstStyle/>
                <a:p>
                  <a:r>
                    <a:rPr lang="en-US">
                      <a:noFill/>
                    </a:rPr>
                    <a:t> </a:t>
                  </a:r>
                </a:p>
              </p:txBody>
            </p:sp>
          </mc:Fallback>
        </mc:AlternateContent>
      </p:grpSp>
      <p:cxnSp>
        <p:nvCxnSpPr>
          <p:cNvPr id="15" name="Straight Arrow Connector 14">
            <a:extLst>
              <a:ext uri="{FF2B5EF4-FFF2-40B4-BE49-F238E27FC236}">
                <a16:creationId xmlns:a16="http://schemas.microsoft.com/office/drawing/2014/main" id="{53C2DA47-5DCC-450F-A366-64980F1041D1}"/>
              </a:ext>
            </a:extLst>
          </p:cNvPr>
          <p:cNvCxnSpPr>
            <a:cxnSpLocks/>
          </p:cNvCxnSpPr>
          <p:nvPr/>
        </p:nvCxnSpPr>
        <p:spPr>
          <a:xfrm flipV="1">
            <a:off x="7093855" y="3082331"/>
            <a:ext cx="360040" cy="729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D6AABA5-7B4E-404E-BDD2-B42641EB9446}"/>
                  </a:ext>
                </a:extLst>
              </p:cNvPr>
              <p:cNvSpPr txBox="1"/>
              <p:nvPr/>
            </p:nvSpPr>
            <p:spPr>
              <a:xfrm>
                <a:off x="7013229" y="2741805"/>
                <a:ext cx="1290738" cy="3479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200" b="0" i="1" smtClean="0">
                          <a:latin typeface="Cambria Math" panose="02040503050406030204" pitchFamily="18" charset="0"/>
                        </a:rPr>
                        <m:t>𝛽</m:t>
                      </m:r>
                      <m:r>
                        <a:rPr lang="en-GB" sz="1200" b="0" i="1" smtClean="0">
                          <a:latin typeface="Cambria Math" panose="02040503050406030204" pitchFamily="18" charset="0"/>
                        </a:rPr>
                        <m:t>=</m:t>
                      </m:r>
                      <m:func>
                        <m:funcPr>
                          <m:ctrlPr>
                            <a:rPr lang="en-GB" sz="1200" b="0" i="1" smtClean="0">
                              <a:latin typeface="Cambria Math" panose="02040503050406030204" pitchFamily="18" charset="0"/>
                            </a:rPr>
                          </m:ctrlPr>
                        </m:funcPr>
                        <m:fName>
                          <m:sSup>
                            <m:sSupPr>
                              <m:ctrlPr>
                                <a:rPr lang="en-GB" sz="1200" b="0" i="1" smtClean="0">
                                  <a:latin typeface="Cambria Math" panose="02040503050406030204" pitchFamily="18" charset="0"/>
                                </a:rPr>
                              </m:ctrlPr>
                            </m:sSupPr>
                            <m:e>
                              <m:r>
                                <m:rPr>
                                  <m:sty m:val="p"/>
                                </m:rPr>
                                <a:rPr lang="en-GB" sz="1200" b="0" i="0" smtClean="0">
                                  <a:latin typeface="Cambria Math" panose="02040503050406030204" pitchFamily="18" charset="0"/>
                                </a:rPr>
                                <m:t>sin</m:t>
                              </m:r>
                            </m:e>
                            <m:sup>
                              <m:r>
                                <a:rPr lang="en-GB" sz="1200" b="0" i="1" smtClean="0">
                                  <a:latin typeface="Cambria Math" panose="02040503050406030204" pitchFamily="18" charset="0"/>
                                </a:rPr>
                                <m:t>−</m:t>
                              </m:r>
                              <m:r>
                                <a:rPr lang="en-GB" sz="1200" b="0" i="1" smtClean="0">
                                  <a:latin typeface="Cambria Math" panose="02040503050406030204" pitchFamily="18" charset="0"/>
                                </a:rPr>
                                <m:t>1</m:t>
                              </m:r>
                            </m:sup>
                          </m:sSup>
                        </m:fName>
                        <m:e>
                          <m:r>
                            <a:rPr lang="en-GB" sz="1200" i="1">
                              <a:latin typeface="Cambria Math" panose="02040503050406030204" pitchFamily="18" charset="0"/>
                            </a:rPr>
                            <m:t>(</m:t>
                          </m:r>
                          <m:f>
                            <m:fPr>
                              <m:ctrlPr>
                                <a:rPr lang="en-GB" sz="1200" i="1">
                                  <a:latin typeface="Cambria Math" panose="02040503050406030204" pitchFamily="18" charset="0"/>
                                </a:rPr>
                              </m:ctrlPr>
                            </m:fPr>
                            <m:num>
                              <m:r>
                                <a:rPr lang="en-GB" sz="1200" i="1">
                                  <a:latin typeface="Cambria Math" panose="02040503050406030204" pitchFamily="18" charset="0"/>
                                </a:rPr>
                                <m:t>𝑣</m:t>
                              </m:r>
                            </m:num>
                            <m:den>
                              <m:sSub>
                                <m:sSubPr>
                                  <m:ctrlPr>
                                    <a:rPr lang="en-GB" sz="1200" i="1">
                                      <a:latin typeface="Cambria Math" panose="02040503050406030204" pitchFamily="18" charset="0"/>
                                    </a:rPr>
                                  </m:ctrlPr>
                                </m:sSubPr>
                                <m:e>
                                  <m:r>
                                    <a:rPr lang="en-GB" sz="1200" i="1">
                                      <a:latin typeface="Cambria Math" panose="02040503050406030204" pitchFamily="18" charset="0"/>
                                    </a:rPr>
                                    <m:t>𝑉</m:t>
                                  </m:r>
                                </m:e>
                                <m:sub>
                                  <m:r>
                                    <a:rPr lang="en-GB" sz="1200" i="1">
                                      <a:latin typeface="Cambria Math" panose="02040503050406030204" pitchFamily="18" charset="0"/>
                                    </a:rPr>
                                    <m:t>𝑡</m:t>
                                  </m:r>
                                  <m:r>
                                    <a:rPr lang="en-GB" sz="1200" i="1">
                                      <a:latin typeface="Cambria Math" panose="02040503050406030204" pitchFamily="18" charset="0"/>
                                    </a:rPr>
                                    <m:t>0</m:t>
                                  </m:r>
                                </m:sub>
                              </m:sSub>
                            </m:den>
                          </m:f>
                          <m:r>
                            <a:rPr lang="en-GB" sz="1200" i="1">
                              <a:latin typeface="Cambria Math" panose="02040503050406030204" pitchFamily="18" charset="0"/>
                            </a:rPr>
                            <m:t>)</m:t>
                          </m:r>
                        </m:e>
                      </m:func>
                    </m:oMath>
                  </m:oMathPara>
                </a14:m>
                <a:endParaRPr lang="en-US" sz="1200" dirty="0"/>
              </a:p>
            </p:txBody>
          </p:sp>
        </mc:Choice>
        <mc:Fallback xmlns="">
          <p:sp>
            <p:nvSpPr>
              <p:cNvPr id="16" name="TextBox 15">
                <a:extLst>
                  <a:ext uri="{FF2B5EF4-FFF2-40B4-BE49-F238E27FC236}">
                    <a16:creationId xmlns:a16="http://schemas.microsoft.com/office/drawing/2014/main" id="{6D6AABA5-7B4E-404E-BDD2-B42641EB9446}"/>
                  </a:ext>
                </a:extLst>
              </p:cNvPr>
              <p:cNvSpPr txBox="1">
                <a:spLocks noRot="1" noChangeAspect="1" noMove="1" noResize="1" noEditPoints="1" noAdjustHandles="1" noChangeArrowheads="1" noChangeShapeType="1" noTextEdit="1"/>
              </p:cNvSpPr>
              <p:nvPr/>
            </p:nvSpPr>
            <p:spPr>
              <a:xfrm>
                <a:off x="7013229" y="2741805"/>
                <a:ext cx="1290738" cy="347916"/>
              </a:xfrm>
              <a:prstGeom prst="rect">
                <a:avLst/>
              </a:prstGeom>
              <a:blipFill>
                <a:blip r:embed="rId8"/>
                <a:stretch>
                  <a:fillRect b="-10526"/>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657E669-3D47-42A4-B6DE-B296F1FECCD3}"/>
              </a:ext>
            </a:extLst>
          </p:cNvPr>
          <p:cNvCxnSpPr>
            <a:cxnSpLocks/>
          </p:cNvCxnSpPr>
          <p:nvPr/>
        </p:nvCxnSpPr>
        <p:spPr>
          <a:xfrm>
            <a:off x="7181620" y="4317337"/>
            <a:ext cx="184509" cy="578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5FD1506-D07C-4EE6-A880-761A9B0BF4FC}"/>
                  </a:ext>
                </a:extLst>
              </p:cNvPr>
              <p:cNvSpPr txBox="1"/>
              <p:nvPr/>
            </p:nvSpPr>
            <p:spPr>
              <a:xfrm>
                <a:off x="7249522" y="4895758"/>
                <a:ext cx="1290738" cy="3479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200" b="0" i="1" smtClean="0">
                          <a:latin typeface="Cambria Math" panose="02040503050406030204" pitchFamily="18" charset="0"/>
                        </a:rPr>
                        <m:t>𝛽</m:t>
                      </m:r>
                      <m:r>
                        <a:rPr lang="en-GB" sz="1200" b="0" i="1" smtClean="0">
                          <a:latin typeface="Cambria Math" panose="02040503050406030204" pitchFamily="18" charset="0"/>
                        </a:rPr>
                        <m:t>=</m:t>
                      </m:r>
                      <m:func>
                        <m:funcPr>
                          <m:ctrlPr>
                            <a:rPr lang="en-GB" sz="1200" b="0" i="1" smtClean="0">
                              <a:latin typeface="Cambria Math" panose="02040503050406030204" pitchFamily="18" charset="0"/>
                            </a:rPr>
                          </m:ctrlPr>
                        </m:funcPr>
                        <m:fName>
                          <m:sSup>
                            <m:sSupPr>
                              <m:ctrlPr>
                                <a:rPr lang="en-GB" sz="1200" b="0" i="1" smtClean="0">
                                  <a:latin typeface="Cambria Math" panose="02040503050406030204" pitchFamily="18" charset="0"/>
                                </a:rPr>
                              </m:ctrlPr>
                            </m:sSupPr>
                            <m:e>
                              <m:r>
                                <m:rPr>
                                  <m:sty m:val="p"/>
                                </m:rPr>
                                <a:rPr lang="en-GB" sz="1200" b="0" i="0" smtClean="0">
                                  <a:latin typeface="Cambria Math" panose="02040503050406030204" pitchFamily="18" charset="0"/>
                                </a:rPr>
                                <m:t>sin</m:t>
                              </m:r>
                            </m:e>
                            <m:sup>
                              <m:r>
                                <a:rPr lang="en-GB" sz="1200" b="0" i="1" smtClean="0">
                                  <a:latin typeface="Cambria Math" panose="02040503050406030204" pitchFamily="18" charset="0"/>
                                </a:rPr>
                                <m:t>−</m:t>
                              </m:r>
                              <m:r>
                                <a:rPr lang="en-GB" sz="1200" b="0" i="1" smtClean="0">
                                  <a:latin typeface="Cambria Math" panose="02040503050406030204" pitchFamily="18" charset="0"/>
                                </a:rPr>
                                <m:t>1</m:t>
                              </m:r>
                            </m:sup>
                          </m:sSup>
                        </m:fName>
                        <m:e>
                          <m:r>
                            <a:rPr lang="en-GB" sz="1200" i="1">
                              <a:latin typeface="Cambria Math" panose="02040503050406030204" pitchFamily="18" charset="0"/>
                            </a:rPr>
                            <m:t>(</m:t>
                          </m:r>
                          <m:f>
                            <m:fPr>
                              <m:ctrlPr>
                                <a:rPr lang="en-GB" sz="1200" i="1">
                                  <a:latin typeface="Cambria Math" panose="02040503050406030204" pitchFamily="18" charset="0"/>
                                </a:rPr>
                              </m:ctrlPr>
                            </m:fPr>
                            <m:num>
                              <m:r>
                                <a:rPr lang="en-GB" sz="1200" i="1">
                                  <a:latin typeface="Cambria Math" panose="02040503050406030204" pitchFamily="18" charset="0"/>
                                </a:rPr>
                                <m:t>𝑣</m:t>
                              </m:r>
                            </m:num>
                            <m:den>
                              <m:sSub>
                                <m:sSubPr>
                                  <m:ctrlPr>
                                    <a:rPr lang="en-GB" sz="1200" i="1">
                                      <a:latin typeface="Cambria Math" panose="02040503050406030204" pitchFamily="18" charset="0"/>
                                    </a:rPr>
                                  </m:ctrlPr>
                                </m:sSubPr>
                                <m:e>
                                  <m:r>
                                    <a:rPr lang="en-GB" sz="1200" i="1">
                                      <a:latin typeface="Cambria Math" panose="02040503050406030204" pitchFamily="18" charset="0"/>
                                    </a:rPr>
                                    <m:t>𝑉</m:t>
                                  </m:r>
                                </m:e>
                                <m:sub>
                                  <m:r>
                                    <a:rPr lang="en-GB" sz="1200" i="1">
                                      <a:latin typeface="Cambria Math" panose="02040503050406030204" pitchFamily="18" charset="0"/>
                                    </a:rPr>
                                    <m:t>𝑡</m:t>
                                  </m:r>
                                  <m:r>
                                    <a:rPr lang="en-GB" sz="1200" i="1">
                                      <a:latin typeface="Cambria Math" panose="02040503050406030204" pitchFamily="18" charset="0"/>
                                    </a:rPr>
                                    <m:t>0</m:t>
                                  </m:r>
                                </m:sub>
                              </m:sSub>
                            </m:den>
                          </m:f>
                          <m:r>
                            <a:rPr lang="en-GB" sz="1200" i="1">
                              <a:latin typeface="Cambria Math" panose="02040503050406030204" pitchFamily="18" charset="0"/>
                            </a:rPr>
                            <m:t>)</m:t>
                          </m:r>
                        </m:e>
                      </m:func>
                    </m:oMath>
                  </m:oMathPara>
                </a14:m>
                <a:endParaRPr lang="en-US" sz="1200" dirty="0"/>
              </a:p>
            </p:txBody>
          </p:sp>
        </mc:Choice>
        <mc:Fallback xmlns="">
          <p:sp>
            <p:nvSpPr>
              <p:cNvPr id="18" name="TextBox 17">
                <a:extLst>
                  <a:ext uri="{FF2B5EF4-FFF2-40B4-BE49-F238E27FC236}">
                    <a16:creationId xmlns:a16="http://schemas.microsoft.com/office/drawing/2014/main" id="{35FD1506-D07C-4EE6-A880-761A9B0BF4FC}"/>
                  </a:ext>
                </a:extLst>
              </p:cNvPr>
              <p:cNvSpPr txBox="1">
                <a:spLocks noRot="1" noChangeAspect="1" noMove="1" noResize="1" noEditPoints="1" noAdjustHandles="1" noChangeArrowheads="1" noChangeShapeType="1" noTextEdit="1"/>
              </p:cNvSpPr>
              <p:nvPr/>
            </p:nvSpPr>
            <p:spPr>
              <a:xfrm>
                <a:off x="7249522" y="4895758"/>
                <a:ext cx="1290738" cy="347916"/>
              </a:xfrm>
              <a:prstGeom prst="rect">
                <a:avLst/>
              </a:prstGeom>
              <a:blipFill>
                <a:blip r:embed="rId8"/>
                <a:stretch>
                  <a:fillRect b="-10526"/>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8DE09077-C565-4196-9B55-7A8204028F9B}"/>
              </a:ext>
            </a:extLst>
          </p:cNvPr>
          <p:cNvCxnSpPr>
            <a:cxnSpLocks/>
          </p:cNvCxnSpPr>
          <p:nvPr/>
        </p:nvCxnSpPr>
        <p:spPr>
          <a:xfrm>
            <a:off x="3177884" y="3832478"/>
            <a:ext cx="144016" cy="445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9CEA90-0D9A-4C78-BAB9-8A54805DD7C3}"/>
              </a:ext>
            </a:extLst>
          </p:cNvPr>
          <p:cNvCxnSpPr>
            <a:cxnSpLocks/>
          </p:cNvCxnSpPr>
          <p:nvPr/>
        </p:nvCxnSpPr>
        <p:spPr>
          <a:xfrm>
            <a:off x="3460512" y="3846452"/>
            <a:ext cx="144016" cy="445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B9F3C2-F609-46B8-B022-9359B2174305}"/>
                  </a:ext>
                </a:extLst>
              </p:cNvPr>
              <p:cNvSpPr txBox="1"/>
              <p:nvPr/>
            </p:nvSpPr>
            <p:spPr>
              <a:xfrm>
                <a:off x="4399053" y="3926137"/>
                <a:ext cx="1206549" cy="276999"/>
              </a:xfrm>
              <a:prstGeom prst="rect">
                <a:avLst/>
              </a:prstGeom>
              <a:noFill/>
            </p:spPr>
            <p:txBody>
              <a:bodyPr wrap="square" lIns="0" tIns="0" rIns="0" bIns="0" rtlCol="0">
                <a:spAutoFit/>
              </a:bodyPr>
              <a:lstStyle/>
              <a:p>
                <a:r>
                  <a:rPr lang="en-GB" b="0" dirty="0"/>
                  <a:t>+ </a:t>
                </a:r>
                <a14:m>
                  <m:oMath xmlns:m="http://schemas.openxmlformats.org/officeDocument/2006/math">
                    <m:r>
                      <m:rPr>
                        <m:sty m:val="p"/>
                      </m:rPr>
                      <a:rPr lang="en-GB" b="0" i="0" smtClean="0">
                        <a:latin typeface="Cambria Math" panose="02040503050406030204" pitchFamily="18" charset="0"/>
                      </a:rPr>
                      <m:t>f</m:t>
                    </m:r>
                    <m:r>
                      <a:rPr lang="en-GB" b="0" i="0" smtClean="0">
                        <a:latin typeface="Cambria Math" panose="02040503050406030204" pitchFamily="18" charset="0"/>
                      </a:rPr>
                      <m:t>(</m:t>
                    </m:r>
                    <m:r>
                      <m:rPr>
                        <m:sty m:val="p"/>
                      </m:rPr>
                      <a:rPr lang="en-GB" b="0" i="0" smtClean="0">
                        <a:latin typeface="Cambria Math" panose="02040503050406030204" pitchFamily="18" charset="0"/>
                      </a:rPr>
                      <m:t>Δ</m:t>
                    </m:r>
                    <m:r>
                      <a:rPr lang="en-GB" b="0" i="1" smtClean="0">
                        <a:latin typeface="Cambria Math" panose="02040503050406030204" pitchFamily="18" charset="0"/>
                      </a:rPr>
                      <m:t>𝛽</m:t>
                    </m:r>
                    <m:r>
                      <a:rPr lang="en-GB" b="0" i="1" smtClean="0">
                        <a:latin typeface="Cambria Math" panose="02040503050406030204" pitchFamily="18" charset="0"/>
                      </a:rPr>
                      <m:t>,</m:t>
                    </m:r>
                    <m:r>
                      <m:rPr>
                        <m:sty m:val="p"/>
                      </m:rPr>
                      <a:rPr lang="en-GB" b="0" i="0" smtClean="0">
                        <a:latin typeface="Cambria Math" panose="02040503050406030204" pitchFamily="18" charset="0"/>
                      </a:rPr>
                      <m:t>Δ</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𝛿</m:t>
                        </m:r>
                      </m:e>
                      <m:sub>
                        <m:r>
                          <a:rPr lang="en-GB" b="0" i="1" smtClean="0">
                            <a:latin typeface="Cambria Math" panose="02040503050406030204" pitchFamily="18" charset="0"/>
                          </a:rPr>
                          <m:t>𝑎</m:t>
                        </m:r>
                      </m:sub>
                    </m:sSub>
                    <m:r>
                      <a:rPr lang="en-GB" b="0" i="1" smtClean="0">
                        <a:latin typeface="Cambria Math" panose="02040503050406030204" pitchFamily="18" charset="0"/>
                      </a:rPr>
                      <m:t>)</m:t>
                    </m:r>
                  </m:oMath>
                </a14:m>
                <a:endParaRPr lang="en-US" dirty="0"/>
              </a:p>
            </p:txBody>
          </p:sp>
        </mc:Choice>
        <mc:Fallback xmlns="">
          <p:sp>
            <p:nvSpPr>
              <p:cNvPr id="21" name="TextBox 20">
                <a:extLst>
                  <a:ext uri="{FF2B5EF4-FFF2-40B4-BE49-F238E27FC236}">
                    <a16:creationId xmlns:a16="http://schemas.microsoft.com/office/drawing/2014/main" id="{F3B9F3C2-F609-46B8-B022-9359B2174305}"/>
                  </a:ext>
                </a:extLst>
              </p:cNvPr>
              <p:cNvSpPr txBox="1">
                <a:spLocks noRot="1" noChangeAspect="1" noMove="1" noResize="1" noEditPoints="1" noAdjustHandles="1" noChangeArrowheads="1" noChangeShapeType="1" noTextEdit="1"/>
              </p:cNvSpPr>
              <p:nvPr/>
            </p:nvSpPr>
            <p:spPr>
              <a:xfrm>
                <a:off x="4399053" y="3926137"/>
                <a:ext cx="1206549" cy="276999"/>
              </a:xfrm>
              <a:prstGeom prst="rect">
                <a:avLst/>
              </a:prstGeom>
              <a:blipFill>
                <a:blip r:embed="rId9"/>
                <a:stretch>
                  <a:fillRect l="-12121" t="-28889" r="-9091" b="-53333"/>
                </a:stretch>
              </a:blipFill>
            </p:spPr>
            <p:txBody>
              <a:bodyPr/>
              <a:lstStyle/>
              <a:p>
                <a:r>
                  <a:rPr lang="en-US">
                    <a:noFill/>
                  </a:rPr>
                  <a:t> </a:t>
                </a:r>
              </a:p>
            </p:txBody>
          </p:sp>
        </mc:Fallback>
      </mc:AlternateContent>
    </p:spTree>
    <p:extLst>
      <p:ext uri="{BB962C8B-B14F-4D97-AF65-F5344CB8AC3E}">
        <p14:creationId xmlns:p14="http://schemas.microsoft.com/office/powerpoint/2010/main" val="3655326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04F3-C3DB-4534-8427-1A37891A4ED7}"/>
              </a:ext>
            </a:extLst>
          </p:cNvPr>
          <p:cNvSpPr>
            <a:spLocks noGrp="1"/>
          </p:cNvSpPr>
          <p:nvPr>
            <p:ph type="title"/>
          </p:nvPr>
        </p:nvSpPr>
        <p:spPr/>
        <p:txBody>
          <a:bodyPr/>
          <a:lstStyle/>
          <a:p>
            <a:r>
              <a:rPr lang="en-US" sz="3600" dirty="0">
                <a:solidFill>
                  <a:schemeClr val="bg1"/>
                </a:solidFill>
              </a:rPr>
              <a:t>The conditions on body axis </a:t>
            </a:r>
            <a:endParaRPr lang="en-US" dirty="0"/>
          </a:p>
        </p:txBody>
      </p:sp>
      <p:sp>
        <p:nvSpPr>
          <p:cNvPr id="3" name="Content Placeholder 2">
            <a:extLst>
              <a:ext uri="{FF2B5EF4-FFF2-40B4-BE49-F238E27FC236}">
                <a16:creationId xmlns:a16="http://schemas.microsoft.com/office/drawing/2014/main" id="{528A72BD-49E2-4823-AE53-CC92D63B5452}"/>
              </a:ext>
            </a:extLst>
          </p:cNvPr>
          <p:cNvSpPr>
            <a:spLocks noGrp="1"/>
          </p:cNvSpPr>
          <p:nvPr>
            <p:ph idx="1"/>
          </p:nvPr>
        </p:nvSpPr>
        <p:spPr/>
        <p:txBody>
          <a:bodyPr/>
          <a:lstStyle/>
          <a:p>
            <a:r>
              <a:rPr lang="en-US" sz="1800" dirty="0">
                <a:solidFill>
                  <a:schemeClr val="tx1"/>
                </a:solidFill>
              </a:rPr>
              <a:t>The center of the axis coincide on the CG of the body.</a:t>
            </a:r>
          </a:p>
          <a:p>
            <a:r>
              <a:rPr lang="en-US" sz="1800" dirty="0">
                <a:solidFill>
                  <a:schemeClr val="tx1"/>
                </a:solidFill>
              </a:rPr>
              <a:t>X-Z plane is the plan of symmetry. </a:t>
            </a:r>
          </a:p>
          <a:p>
            <a:endParaRPr lang="en-US" dirty="0">
              <a:solidFill>
                <a:schemeClr val="tx1"/>
              </a:solidFill>
            </a:endParaRPr>
          </a:p>
        </p:txBody>
      </p:sp>
      <p:pic>
        <p:nvPicPr>
          <p:cNvPr id="4" name="Picture 3">
            <a:extLst>
              <a:ext uri="{FF2B5EF4-FFF2-40B4-BE49-F238E27FC236}">
                <a16:creationId xmlns:a16="http://schemas.microsoft.com/office/drawing/2014/main" id="{44E2621B-FB72-417C-A16F-2B9F9AE670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5099" y="3216733"/>
            <a:ext cx="3307562" cy="266759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75954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04F3-C3DB-4534-8427-1A37891A4ED7}"/>
              </a:ext>
            </a:extLst>
          </p:cNvPr>
          <p:cNvSpPr>
            <a:spLocks noGrp="1"/>
          </p:cNvSpPr>
          <p:nvPr>
            <p:ph type="title"/>
          </p:nvPr>
        </p:nvSpPr>
        <p:spPr/>
        <p:txBody>
          <a:bodyPr/>
          <a:lstStyle/>
          <a:p>
            <a:r>
              <a:rPr lang="en-US" dirty="0">
                <a:solidFill>
                  <a:schemeClr val="bg1"/>
                </a:solidFill>
              </a:rPr>
              <a:t>Types of body axis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8A72BD-49E2-4823-AE53-CC92D63B5452}"/>
                  </a:ext>
                </a:extLst>
              </p:cNvPr>
              <p:cNvSpPr>
                <a:spLocks noGrp="1"/>
              </p:cNvSpPr>
              <p:nvPr>
                <p:ph idx="1"/>
              </p:nvPr>
            </p:nvSpPr>
            <p:spPr/>
            <p:txBody>
              <a:bodyPr/>
              <a:lstStyle/>
              <a:p>
                <a:pPr>
                  <a:lnSpc>
                    <a:spcPct val="170000"/>
                  </a:lnSpc>
                </a:pPr>
                <a:r>
                  <a:rPr lang="en-US" sz="1800" dirty="0">
                    <a:solidFill>
                      <a:schemeClr val="tx1"/>
                    </a:solidFill>
                  </a:rPr>
                  <a:t>Stability  axis (x-axis coincide on the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rPr>
                          <m:t>𝑉</m:t>
                        </m:r>
                      </m:e>
                      <m:sub>
                        <m:r>
                          <a:rPr lang="en-US" sz="1800" i="1" smtClean="0">
                            <a:solidFill>
                              <a:schemeClr val="tx1"/>
                            </a:solidFill>
                            <a:latin typeface="Cambria Math" panose="02040503050406030204" pitchFamily="18" charset="0"/>
                          </a:rPr>
                          <m:t>𝑡</m:t>
                        </m:r>
                      </m:sub>
                    </m:sSub>
                    <m:r>
                      <a:rPr lang="en-US" sz="1800" i="1" dirty="0" smtClean="0">
                        <a:solidFill>
                          <a:schemeClr val="tx1"/>
                        </a:solidFill>
                        <a:latin typeface="Cambria Math" panose="02040503050406030204" pitchFamily="18" charset="0"/>
                      </a:rPr>
                      <m:t>𝑣𝑒𝑐𝑡𝑜𝑟</m:t>
                    </m:r>
                  </m:oMath>
                </a14:m>
                <a:r>
                  <a:rPr lang="en-US" sz="1800" dirty="0">
                    <a:solidFill>
                      <a:schemeClr val="tx1"/>
                    </a:solidFill>
                  </a:rPr>
                  <a:t>).</a:t>
                </a:r>
              </a:p>
              <a:p>
                <a:pPr>
                  <a:lnSpc>
                    <a:spcPct val="170000"/>
                  </a:lnSpc>
                </a:pPr>
                <a:r>
                  <a:rPr lang="en-US" sz="1800" dirty="0">
                    <a:solidFill>
                      <a:schemeClr val="tx1"/>
                    </a:solidFill>
                  </a:rPr>
                  <a:t>Principle axis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rPr>
                          <m:t>𝐼</m:t>
                        </m:r>
                      </m:e>
                      <m:sub>
                        <m:r>
                          <a:rPr lang="en-US" sz="1800" i="1" smtClean="0">
                            <a:solidFill>
                              <a:schemeClr val="tx1"/>
                            </a:solidFill>
                            <a:latin typeface="Cambria Math" panose="02040503050406030204" pitchFamily="18" charset="0"/>
                          </a:rPr>
                          <m:t>𝑥𝑧</m:t>
                        </m:r>
                      </m:sub>
                    </m:sSub>
                    <m:r>
                      <a:rPr lang="en-US" sz="1800" i="1" smtClean="0">
                        <a:solidFill>
                          <a:schemeClr val="tx1"/>
                        </a:solidFill>
                        <a:latin typeface="Cambria Math" panose="02040503050406030204" pitchFamily="18" charset="0"/>
                      </a:rPr>
                      <m:t>=</m:t>
                    </m:r>
                    <m:r>
                      <a:rPr lang="en-US" sz="1800" i="1" smtClean="0">
                        <a:solidFill>
                          <a:schemeClr val="tx1"/>
                        </a:solidFill>
                        <a:latin typeface="Cambria Math" panose="02040503050406030204" pitchFamily="18" charset="0"/>
                      </a:rPr>
                      <m:t>0</m:t>
                    </m:r>
                  </m:oMath>
                </a14:m>
                <a:r>
                  <a:rPr lang="en-US" sz="1800" dirty="0">
                    <a:solidFill>
                      <a:schemeClr val="tx1"/>
                    </a:solidFill>
                  </a:rPr>
                  <a:t>).</a:t>
                </a:r>
              </a:p>
              <a:p>
                <a:pPr>
                  <a:lnSpc>
                    <a:spcPct val="170000"/>
                  </a:lnSpc>
                </a:pPr>
                <a:r>
                  <a:rPr lang="en-US" sz="1800" dirty="0">
                    <a:solidFill>
                      <a:schemeClr val="tx1"/>
                    </a:solidFill>
                  </a:rPr>
                  <a:t>Body axis (x-axis coincide on the FRL).</a:t>
                </a:r>
              </a:p>
            </p:txBody>
          </p:sp>
        </mc:Choice>
        <mc:Fallback xmlns="">
          <p:sp>
            <p:nvSpPr>
              <p:cNvPr id="3" name="Content Placeholder 2">
                <a:extLst>
                  <a:ext uri="{FF2B5EF4-FFF2-40B4-BE49-F238E27FC236}">
                    <a16:creationId xmlns:a16="http://schemas.microsoft.com/office/drawing/2014/main" id="{528A72BD-49E2-4823-AE53-CC92D63B5452}"/>
                  </a:ext>
                </a:extLst>
              </p:cNvPr>
              <p:cNvSpPr>
                <a:spLocks noGrp="1" noRot="1" noChangeAspect="1" noMove="1" noResize="1" noEditPoints="1" noAdjustHandles="1" noChangeArrowheads="1" noChangeShapeType="1" noTextEdit="1"/>
              </p:cNvSpPr>
              <p:nvPr>
                <p:ph idx="1"/>
              </p:nvPr>
            </p:nvSpPr>
            <p:spPr>
              <a:blipFill>
                <a:blip r:embed="rId2"/>
                <a:stretch>
                  <a:fillRect l="-13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E2621B-FB72-417C-A16F-2B9F9AE670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5099" y="3216733"/>
            <a:ext cx="3307562" cy="266759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214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59BF-E946-40C2-BE1D-0815D7824C3D}"/>
              </a:ext>
            </a:extLst>
          </p:cNvPr>
          <p:cNvSpPr>
            <a:spLocks noGrp="1"/>
          </p:cNvSpPr>
          <p:nvPr>
            <p:ph type="title"/>
          </p:nvPr>
        </p:nvSpPr>
        <p:spPr/>
        <p:txBody>
          <a:bodyPr/>
          <a:lstStyle/>
          <a:p>
            <a:r>
              <a:rPr lang="en-US" dirty="0"/>
              <a:t>Consequences of the linearization </a:t>
            </a:r>
          </a:p>
        </p:txBody>
      </p:sp>
      <p:sp>
        <p:nvSpPr>
          <p:cNvPr id="3" name="Content Placeholder 2">
            <a:extLst>
              <a:ext uri="{FF2B5EF4-FFF2-40B4-BE49-F238E27FC236}">
                <a16:creationId xmlns:a16="http://schemas.microsoft.com/office/drawing/2014/main" id="{EBD87DD7-C31C-44B8-8705-70C279836A70}"/>
              </a:ext>
            </a:extLst>
          </p:cNvPr>
          <p:cNvSpPr>
            <a:spLocks noGrp="1"/>
          </p:cNvSpPr>
          <p:nvPr>
            <p:ph idx="1"/>
          </p:nvPr>
        </p:nvSpPr>
        <p:spPr>
          <a:xfrm>
            <a:off x="837714" y="2538185"/>
            <a:ext cx="6533470" cy="3416300"/>
          </a:xfrm>
        </p:spPr>
        <p:txBody>
          <a:bodyPr/>
          <a:lstStyle/>
          <a:p>
            <a:r>
              <a:rPr lang="en-US" dirty="0"/>
              <a:t>For the linearization to be valid with an acceptable error the perturbations must be small.</a:t>
            </a:r>
          </a:p>
          <a:p>
            <a:pPr marL="0" indent="0">
              <a:buNone/>
            </a:pPr>
            <a:endParaRPr lang="en-US" dirty="0"/>
          </a:p>
          <a:p>
            <a:r>
              <a:rPr lang="en-US" dirty="0"/>
              <a:t>Hance we usually choose one of the equilibrium points to linearize the equations around it; Using the steady state values at the given operating condition as a reference.</a:t>
            </a:r>
          </a:p>
          <a:p>
            <a:endParaRPr lang="en-US" dirty="0"/>
          </a:p>
        </p:txBody>
      </p:sp>
      <p:pic>
        <p:nvPicPr>
          <p:cNvPr id="4" name="Picture 3">
            <a:extLst>
              <a:ext uri="{FF2B5EF4-FFF2-40B4-BE49-F238E27FC236}">
                <a16:creationId xmlns:a16="http://schemas.microsoft.com/office/drawing/2014/main" id="{3FC53C6B-E1FE-4937-B0B4-3CB5A0E59FDD}"/>
              </a:ext>
            </a:extLst>
          </p:cNvPr>
          <p:cNvPicPr>
            <a:picLocks noChangeAspect="1"/>
          </p:cNvPicPr>
          <p:nvPr/>
        </p:nvPicPr>
        <p:blipFill rotWithShape="1">
          <a:blip r:embed="rId2">
            <a:extLst>
              <a:ext uri="{28A0092B-C50C-407E-A947-70E740481C1C}">
                <a14:useLocalDpi xmlns:a14="http://schemas.microsoft.com/office/drawing/2010/main" val="0"/>
              </a:ext>
            </a:extLst>
          </a:blip>
          <a:srcRect l="2978" t="3304" r="2657" b="6937"/>
          <a:stretch/>
        </p:blipFill>
        <p:spPr>
          <a:xfrm>
            <a:off x="8217281" y="4374160"/>
            <a:ext cx="2819764" cy="2160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A9BD1FAA-87B7-47C4-9532-CC5AF53D2718}"/>
              </a:ext>
            </a:extLst>
          </p:cNvPr>
          <p:cNvPicPr>
            <a:picLocks noChangeAspect="1"/>
          </p:cNvPicPr>
          <p:nvPr/>
        </p:nvPicPr>
        <p:blipFill rotWithShape="1">
          <a:blip r:embed="rId3">
            <a:extLst>
              <a:ext uri="{28A0092B-C50C-407E-A947-70E740481C1C}">
                <a14:useLocalDpi xmlns:a14="http://schemas.microsoft.com/office/drawing/2010/main" val="0"/>
              </a:ext>
            </a:extLst>
          </a:blip>
          <a:srcRect l="7117" t="51816" b="5175"/>
          <a:stretch/>
        </p:blipFill>
        <p:spPr>
          <a:xfrm>
            <a:off x="7761852" y="2538185"/>
            <a:ext cx="4050646" cy="14067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0143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CE19E-203D-48CB-90A8-0001A9FE918A}"/>
              </a:ext>
            </a:extLst>
          </p:cNvPr>
          <p:cNvSpPr>
            <a:spLocks noGrp="1"/>
          </p:cNvSpPr>
          <p:nvPr>
            <p:ph type="title"/>
          </p:nvPr>
        </p:nvSpPr>
        <p:spPr/>
        <p:txBody>
          <a:bodyPr/>
          <a:lstStyle/>
          <a:p>
            <a:r>
              <a:rPr lang="en-US" dirty="0"/>
              <a:t>steady level flight</a:t>
            </a:r>
          </a:p>
        </p:txBody>
      </p:sp>
      <p:sp>
        <p:nvSpPr>
          <p:cNvPr id="3" name="Content Placeholder 2">
            <a:extLst>
              <a:ext uri="{FF2B5EF4-FFF2-40B4-BE49-F238E27FC236}">
                <a16:creationId xmlns:a16="http://schemas.microsoft.com/office/drawing/2014/main" id="{17700341-EF72-4371-81D5-3F900171A6F1}"/>
              </a:ext>
            </a:extLst>
          </p:cNvPr>
          <p:cNvSpPr>
            <a:spLocks noGrp="1"/>
          </p:cNvSpPr>
          <p:nvPr>
            <p:ph idx="1"/>
          </p:nvPr>
        </p:nvSpPr>
        <p:spPr>
          <a:xfrm>
            <a:off x="1014995" y="2351574"/>
            <a:ext cx="8825659" cy="3416300"/>
          </a:xfrm>
        </p:spPr>
        <p:txBody>
          <a:bodyPr/>
          <a:lstStyle/>
          <a:p>
            <a:r>
              <a:rPr lang="en-US" dirty="0"/>
              <a:t>there is no moments acting on the aircraft.</a:t>
            </a:r>
          </a:p>
          <a:p>
            <a:r>
              <a:rPr lang="en-US" dirty="0"/>
              <a:t>The forces acting on the aircraft must be in equilibrium.</a:t>
            </a:r>
          </a:p>
          <a:p>
            <a:r>
              <a:rPr lang="en-US" dirty="0"/>
              <a:t>The rate of change of states is zero.</a:t>
            </a:r>
          </a:p>
          <a:p>
            <a:endParaRPr lang="en-US" dirty="0"/>
          </a:p>
          <a:p>
            <a:endParaRPr lang="en-US" dirty="0"/>
          </a:p>
        </p:txBody>
      </p:sp>
      <p:pic>
        <p:nvPicPr>
          <p:cNvPr id="6" name="Picture 5">
            <a:extLst>
              <a:ext uri="{FF2B5EF4-FFF2-40B4-BE49-F238E27FC236}">
                <a16:creationId xmlns:a16="http://schemas.microsoft.com/office/drawing/2014/main" id="{5C927743-BA2A-46A1-861D-815932432FE2}"/>
              </a:ext>
            </a:extLst>
          </p:cNvPr>
          <p:cNvPicPr>
            <a:picLocks noChangeAspect="1"/>
          </p:cNvPicPr>
          <p:nvPr/>
        </p:nvPicPr>
        <p:blipFill>
          <a:blip r:embed="rId2"/>
          <a:stretch>
            <a:fillRect/>
          </a:stretch>
        </p:blipFill>
        <p:spPr>
          <a:xfrm>
            <a:off x="2853295" y="3711434"/>
            <a:ext cx="6987359" cy="2473993"/>
          </a:xfrm>
          <a:prstGeom prst="rect">
            <a:avLst/>
          </a:prstGeom>
        </p:spPr>
      </p:pic>
      <p:sp>
        <p:nvSpPr>
          <p:cNvPr id="7" name="TextBox 6">
            <a:extLst>
              <a:ext uri="{FF2B5EF4-FFF2-40B4-BE49-F238E27FC236}">
                <a16:creationId xmlns:a16="http://schemas.microsoft.com/office/drawing/2014/main" id="{47D536A2-A6DD-434F-87AF-6E40A163DA8E}"/>
              </a:ext>
            </a:extLst>
          </p:cNvPr>
          <p:cNvSpPr txBox="1"/>
          <p:nvPr/>
        </p:nvSpPr>
        <p:spPr>
          <a:xfrm>
            <a:off x="2456054" y="3916708"/>
            <a:ext cx="2666729" cy="646331"/>
          </a:xfrm>
          <a:prstGeom prst="rect">
            <a:avLst/>
          </a:prstGeom>
          <a:noFill/>
        </p:spPr>
        <p:txBody>
          <a:bodyPr wrap="square" rtlCol="0">
            <a:spAutoFit/>
          </a:bodyPr>
          <a:lstStyle/>
          <a:p>
            <a:r>
              <a:rPr lang="en-US" dirty="0">
                <a:solidFill>
                  <a:srgbClr val="C00000"/>
                </a:solidFill>
              </a:rPr>
              <a:t>Forces and moments in the body axis </a:t>
            </a:r>
          </a:p>
        </p:txBody>
      </p:sp>
    </p:spTree>
    <p:extLst>
      <p:ext uri="{BB962C8B-B14F-4D97-AF65-F5344CB8AC3E}">
        <p14:creationId xmlns:p14="http://schemas.microsoft.com/office/powerpoint/2010/main" val="1215805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F6FC-CB24-46D3-BE45-F89F9BB0C365}"/>
              </a:ext>
            </a:extLst>
          </p:cNvPr>
          <p:cNvSpPr>
            <a:spLocks noGrp="1"/>
          </p:cNvSpPr>
          <p:nvPr>
            <p:ph type="title"/>
          </p:nvPr>
        </p:nvSpPr>
        <p:spPr/>
        <p:txBody>
          <a:bodyPr/>
          <a:lstStyle/>
          <a:p>
            <a:r>
              <a:rPr lang="en-US" dirty="0"/>
              <a:t>steady level flight</a:t>
            </a:r>
          </a:p>
        </p:txBody>
      </p:sp>
      <p:grpSp>
        <p:nvGrpSpPr>
          <p:cNvPr id="9" name="Group 8">
            <a:extLst>
              <a:ext uri="{FF2B5EF4-FFF2-40B4-BE49-F238E27FC236}">
                <a16:creationId xmlns:a16="http://schemas.microsoft.com/office/drawing/2014/main" id="{B5A71F3D-3B38-4EA2-9D3F-BDE9745F57DB}"/>
              </a:ext>
            </a:extLst>
          </p:cNvPr>
          <p:cNvGrpSpPr/>
          <p:nvPr/>
        </p:nvGrpSpPr>
        <p:grpSpPr>
          <a:xfrm>
            <a:off x="2211387" y="2454335"/>
            <a:ext cx="8171003" cy="3738735"/>
            <a:chOff x="107504" y="483518"/>
            <a:chExt cx="9006662" cy="4502819"/>
          </a:xfrm>
        </p:grpSpPr>
        <p:grpSp>
          <p:nvGrpSpPr>
            <p:cNvPr id="10" name="Group 9">
              <a:extLst>
                <a:ext uri="{FF2B5EF4-FFF2-40B4-BE49-F238E27FC236}">
                  <a16:creationId xmlns:a16="http://schemas.microsoft.com/office/drawing/2014/main" id="{F2E4D7CB-2A43-4155-B3B6-7318778C35AA}"/>
                </a:ext>
              </a:extLst>
            </p:cNvPr>
            <p:cNvGrpSpPr/>
            <p:nvPr/>
          </p:nvGrpSpPr>
          <p:grpSpPr>
            <a:xfrm>
              <a:off x="107504" y="483518"/>
              <a:ext cx="9006662" cy="4502819"/>
              <a:chOff x="107504" y="483518"/>
              <a:chExt cx="9006662" cy="4502819"/>
            </a:xfrm>
          </p:grpSpPr>
          <p:pic>
            <p:nvPicPr>
              <p:cNvPr id="12" name="Content Placeholder 3">
                <a:extLst>
                  <a:ext uri="{FF2B5EF4-FFF2-40B4-BE49-F238E27FC236}">
                    <a16:creationId xmlns:a16="http://schemas.microsoft.com/office/drawing/2014/main" id="{16C3B0A7-6207-445C-A622-8AF11AD6C7C5}"/>
                  </a:ext>
                </a:extLst>
              </p:cNvPr>
              <p:cNvPicPr>
                <a:picLocks noChangeAspect="1"/>
              </p:cNvPicPr>
              <p:nvPr/>
            </p:nvPicPr>
            <p:blipFill rotWithShape="1">
              <a:blip r:embed="rId2"/>
              <a:srcRect t="4965"/>
              <a:stretch/>
            </p:blipFill>
            <p:spPr>
              <a:xfrm>
                <a:off x="107504" y="483518"/>
                <a:ext cx="8821536" cy="413531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D716262-F4E7-4855-8C4B-F00F5F6FB169}"/>
                      </a:ext>
                    </a:extLst>
                  </p:cNvPr>
                  <p:cNvSpPr txBox="1"/>
                  <p:nvPr/>
                </p:nvSpPr>
                <p:spPr>
                  <a:xfrm>
                    <a:off x="292632" y="4578593"/>
                    <a:ext cx="8821534" cy="407744"/>
                  </a:xfrm>
                  <a:prstGeom prst="rect">
                    <a:avLst/>
                  </a:prstGeom>
                  <a:solidFill>
                    <a:schemeClr val="bg1"/>
                  </a:solidFill>
                </p:spPr>
                <p:txBody>
                  <a:bodyPr wrap="square" rtlCol="0">
                    <a:spAutoFit/>
                  </a:bodyPr>
                  <a:lstStyle/>
                  <a:p>
                    <a:r>
                      <a:rPr lang="en-US" sz="1600" dirty="0"/>
                      <a:t>Where</a:t>
                    </a:r>
                    <a14:m>
                      <m:oMath xmlns:m="http://schemas.openxmlformats.org/officeDocument/2006/math">
                        <m:r>
                          <a:rPr lang="en-US" sz="1600" i="1" dirty="0" smtClean="0">
                            <a:latin typeface="Cambria Math" panose="02040503050406030204" pitchFamily="18" charset="0"/>
                          </a:rPr>
                          <m:t> </m:t>
                        </m:r>
                        <m:r>
                          <a:rPr lang="en-US" sz="1600" i="1" dirty="0" smtClean="0">
                            <a:latin typeface="Cambria Math" panose="02040503050406030204" pitchFamily="18" charset="0"/>
                          </a:rPr>
                          <m:t>𝑋</m:t>
                        </m:r>
                        <m:r>
                          <a:rPr lang="en-US" sz="1600" i="1" dirty="0" smtClean="0">
                            <a:latin typeface="Cambria Math" panose="02040503050406030204" pitchFamily="18" charset="0"/>
                          </a:rPr>
                          <m:t>,</m:t>
                        </m:r>
                        <m:r>
                          <a:rPr lang="en-US" sz="1600" i="1" dirty="0" smtClean="0">
                            <a:latin typeface="Cambria Math" panose="02040503050406030204" pitchFamily="18" charset="0"/>
                          </a:rPr>
                          <m:t>𝑌</m:t>
                        </m:r>
                        <m:r>
                          <a:rPr lang="en-US" sz="1600" i="1" dirty="0" smtClean="0">
                            <a:latin typeface="Cambria Math" panose="02040503050406030204" pitchFamily="18" charset="0"/>
                          </a:rPr>
                          <m:t>,</m:t>
                        </m:r>
                        <m:r>
                          <a:rPr lang="en-US" sz="1600" i="1" dirty="0" smtClean="0">
                            <a:latin typeface="Cambria Math" panose="02040503050406030204" pitchFamily="18" charset="0"/>
                          </a:rPr>
                          <m:t>𝑍</m:t>
                        </m:r>
                        <m:r>
                          <a:rPr lang="en-US" sz="1600" i="1" dirty="0" smtClean="0">
                            <a:latin typeface="Cambria Math" panose="02040503050406030204" pitchFamily="18" charset="0"/>
                          </a:rPr>
                          <m:t> </m:t>
                        </m:r>
                      </m:oMath>
                    </a14:m>
                    <a:r>
                      <a:rPr lang="en-US" sz="1600" dirty="0"/>
                      <a:t>express the aerodynamic forces. </a:t>
                    </a:r>
                  </a:p>
                </p:txBody>
              </p:sp>
            </mc:Choice>
            <mc:Fallback xmlns="">
              <p:sp>
                <p:nvSpPr>
                  <p:cNvPr id="13" name="TextBox 12">
                    <a:extLst>
                      <a:ext uri="{FF2B5EF4-FFF2-40B4-BE49-F238E27FC236}">
                        <a16:creationId xmlns:a16="http://schemas.microsoft.com/office/drawing/2014/main" id="{6D716262-F4E7-4855-8C4B-F00F5F6FB169}"/>
                      </a:ext>
                    </a:extLst>
                  </p:cNvPr>
                  <p:cNvSpPr txBox="1">
                    <a:spLocks noRot="1" noChangeAspect="1" noMove="1" noResize="1" noEditPoints="1" noAdjustHandles="1" noChangeArrowheads="1" noChangeShapeType="1" noTextEdit="1"/>
                  </p:cNvSpPr>
                  <p:nvPr/>
                </p:nvSpPr>
                <p:spPr>
                  <a:xfrm>
                    <a:off x="292632" y="4578593"/>
                    <a:ext cx="8821534" cy="407744"/>
                  </a:xfrm>
                  <a:prstGeom prst="rect">
                    <a:avLst/>
                  </a:prstGeom>
                  <a:blipFill>
                    <a:blip r:embed="rId3"/>
                    <a:stretch>
                      <a:fillRect l="-381" t="-5357" b="-21429"/>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05288273-C77E-4C92-AE7A-24C90749DCB2}"/>
                </a:ext>
              </a:extLst>
            </p:cNvPr>
            <p:cNvSpPr txBox="1"/>
            <p:nvPr/>
          </p:nvSpPr>
          <p:spPr>
            <a:xfrm>
              <a:off x="195142" y="2771793"/>
              <a:ext cx="8733896" cy="704285"/>
            </a:xfrm>
            <a:prstGeom prst="rect">
              <a:avLst/>
            </a:prstGeom>
            <a:solidFill>
              <a:schemeClr val="bg1"/>
            </a:solidFill>
          </p:spPr>
          <p:txBody>
            <a:bodyPr wrap="square" rtlCol="0">
              <a:spAutoFit/>
            </a:bodyPr>
            <a:lstStyle/>
            <a:p>
              <a:r>
                <a:rPr lang="en-US" sz="1600" dirty="0"/>
                <a:t>And the total force acting on the airplane Equals the vectorial sum of the aerodynamic and gravity forces.</a:t>
              </a:r>
            </a:p>
          </p:txBody>
        </p:sp>
      </p:grpSp>
    </p:spTree>
    <p:extLst>
      <p:ext uri="{BB962C8B-B14F-4D97-AF65-F5344CB8AC3E}">
        <p14:creationId xmlns:p14="http://schemas.microsoft.com/office/powerpoint/2010/main" val="2666735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E55D-3B01-408A-89C2-29E0E2F13F69}"/>
              </a:ext>
            </a:extLst>
          </p:cNvPr>
          <p:cNvSpPr>
            <a:spLocks noGrp="1"/>
          </p:cNvSpPr>
          <p:nvPr>
            <p:ph type="title"/>
          </p:nvPr>
        </p:nvSpPr>
        <p:spPr/>
        <p:txBody>
          <a:bodyPr/>
          <a:lstStyle/>
          <a:p>
            <a:r>
              <a:rPr lang="en-US" dirty="0"/>
              <a:t>Airplane Equations of Motion Linearization</a:t>
            </a:r>
          </a:p>
        </p:txBody>
      </p:sp>
      <p:sp>
        <p:nvSpPr>
          <p:cNvPr id="3" name="Text Placeholder 2">
            <a:extLst>
              <a:ext uri="{FF2B5EF4-FFF2-40B4-BE49-F238E27FC236}">
                <a16:creationId xmlns:a16="http://schemas.microsoft.com/office/drawing/2014/main" id="{0CC6A365-A732-43AE-A366-B48FB7454F88}"/>
              </a:ext>
            </a:extLst>
          </p:cNvPr>
          <p:cNvSpPr>
            <a:spLocks noGrp="1"/>
          </p:cNvSpPr>
          <p:nvPr>
            <p:ph type="body" idx="1"/>
          </p:nvPr>
        </p:nvSpPr>
        <p:spPr/>
        <p:txBody>
          <a:bodyPr>
            <a:normAutofit/>
          </a:bodyPr>
          <a:lstStyle/>
          <a:p>
            <a:r>
              <a:rPr lang="en-US" sz="2500" dirty="0"/>
              <a:t>Task 4</a:t>
            </a:r>
          </a:p>
        </p:txBody>
      </p:sp>
    </p:spTree>
    <p:extLst>
      <p:ext uri="{BB962C8B-B14F-4D97-AF65-F5344CB8AC3E}">
        <p14:creationId xmlns:p14="http://schemas.microsoft.com/office/powerpoint/2010/main" val="2308953272"/>
      </p:ext>
    </p:extLst>
  </p:cSld>
  <p:clrMapOvr>
    <a:masterClrMapping/>
  </p:clrMapOvr>
  <p:extLst>
    <p:ext uri="{6950BFC3-D8DA-4A85-94F7-54DA5524770B}">
      <p188:commentRel xmlns=""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1D6A-8E7B-4DE2-92B5-E34709792BF9}"/>
              </a:ext>
            </a:extLst>
          </p:cNvPr>
          <p:cNvSpPr>
            <a:spLocks noGrp="1"/>
          </p:cNvSpPr>
          <p:nvPr>
            <p:ph type="title"/>
          </p:nvPr>
        </p:nvSpPr>
        <p:spPr/>
        <p:txBody>
          <a:bodyPr/>
          <a:lstStyle/>
          <a:p>
            <a:r>
              <a:rPr lang="en-GB" dirty="0"/>
              <a:t>Linearization </a:t>
            </a:r>
            <a:endParaRPr lang="en-US" dirty="0"/>
          </a:p>
        </p:txBody>
      </p:sp>
      <p:sp>
        <p:nvSpPr>
          <p:cNvPr id="3" name="Content Placeholder 2">
            <a:extLst>
              <a:ext uri="{FF2B5EF4-FFF2-40B4-BE49-F238E27FC236}">
                <a16:creationId xmlns:a16="http://schemas.microsoft.com/office/drawing/2014/main" id="{FB3AFD7D-B8E9-4347-B6D5-B04AE7268BE5}"/>
              </a:ext>
            </a:extLst>
          </p:cNvPr>
          <p:cNvSpPr>
            <a:spLocks noGrp="1"/>
          </p:cNvSpPr>
          <p:nvPr>
            <p:ph idx="1"/>
          </p:nvPr>
        </p:nvSpPr>
        <p:spPr>
          <a:xfrm>
            <a:off x="840855" y="2398225"/>
            <a:ext cx="8825659" cy="3486107"/>
          </a:xfrm>
        </p:spPr>
        <p:txBody>
          <a:bodyPr>
            <a:normAutofit/>
          </a:bodyPr>
          <a:lstStyle/>
          <a:p>
            <a:pPr marL="0" indent="0">
              <a:buNone/>
            </a:pPr>
            <a:endParaRPr lang="en-GB" dirty="0">
              <a:cs typeface="+mj-cs"/>
            </a:endParaRPr>
          </a:p>
          <a:p>
            <a:pPr marL="0" indent="0">
              <a:buNone/>
            </a:pPr>
            <a:r>
              <a:rPr lang="en-US" dirty="0">
                <a:cs typeface="+mj-cs"/>
              </a:rPr>
              <a:t>By using small perturbation theory we can linearize EOM’s of the airplane</a:t>
            </a:r>
          </a:p>
          <a:p>
            <a:pPr marL="0" indent="0">
              <a:buNone/>
            </a:pPr>
            <a:endParaRPr lang="en-US" dirty="0">
              <a:cs typeface="+mj-cs"/>
            </a:endParaRPr>
          </a:p>
          <a:p>
            <a:pPr marL="0" indent="0">
              <a:buNone/>
            </a:pPr>
            <a:r>
              <a:rPr lang="en-US" dirty="0">
                <a:cs typeface="+mj-cs"/>
              </a:rPr>
              <a:t> </a:t>
            </a:r>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FDBB4C63-D816-4CAF-A0B0-EEE18E4D46B5}"/>
                  </a:ext>
                </a:extLst>
              </p:cNvPr>
              <p:cNvGraphicFramePr>
                <a:graphicFrameLocks noGrp="1"/>
              </p:cNvGraphicFramePr>
              <p:nvPr/>
            </p:nvGraphicFramePr>
            <p:xfrm>
              <a:off x="1810140" y="3732245"/>
              <a:ext cx="7492480" cy="1828800"/>
            </p:xfrm>
            <a:graphic>
              <a:graphicData uri="http://schemas.openxmlformats.org/drawingml/2006/table">
                <a:tbl>
                  <a:tblPr firstRow="1" firstCol="1" bandRow="1">
                    <a:tableStyleId>{E8B1032C-EA38-4F05-BA0D-38AFFFC7BED3}</a:tableStyleId>
                  </a:tblPr>
                  <a:tblGrid>
                    <a:gridCol w="1498496">
                      <a:extLst>
                        <a:ext uri="{9D8B030D-6E8A-4147-A177-3AD203B41FA5}">
                          <a16:colId xmlns:a16="http://schemas.microsoft.com/office/drawing/2014/main" val="760178993"/>
                        </a:ext>
                      </a:extLst>
                    </a:gridCol>
                    <a:gridCol w="1498496">
                      <a:extLst>
                        <a:ext uri="{9D8B030D-6E8A-4147-A177-3AD203B41FA5}">
                          <a16:colId xmlns:a16="http://schemas.microsoft.com/office/drawing/2014/main" val="605308576"/>
                        </a:ext>
                      </a:extLst>
                    </a:gridCol>
                    <a:gridCol w="1498496">
                      <a:extLst>
                        <a:ext uri="{9D8B030D-6E8A-4147-A177-3AD203B41FA5}">
                          <a16:colId xmlns:a16="http://schemas.microsoft.com/office/drawing/2014/main" val="377693014"/>
                        </a:ext>
                      </a:extLst>
                    </a:gridCol>
                    <a:gridCol w="1498496">
                      <a:extLst>
                        <a:ext uri="{9D8B030D-6E8A-4147-A177-3AD203B41FA5}">
                          <a16:colId xmlns:a16="http://schemas.microsoft.com/office/drawing/2014/main" val="3793626602"/>
                        </a:ext>
                      </a:extLst>
                    </a:gridCol>
                    <a:gridCol w="1498496">
                      <a:extLst>
                        <a:ext uri="{9D8B030D-6E8A-4147-A177-3AD203B41FA5}">
                          <a16:colId xmlns:a16="http://schemas.microsoft.com/office/drawing/2014/main" val="1457262847"/>
                        </a:ext>
                      </a:extLst>
                    </a:gridCol>
                  </a:tblGrid>
                  <a:tr h="609600">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𝒖</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𝒖</m:t>
                                    </m:r>
                                  </m:e>
                                  <m:sub>
                                    <m:r>
                                      <a:rPr lang="en-US" sz="1300">
                                        <a:effectLst/>
                                        <a:latin typeface="Cambria Math" panose="02040503050406030204" pitchFamily="18" charset="0"/>
                                      </a:rPr>
                                      <m:t>𝒐</m:t>
                                    </m:r>
                                  </m:sub>
                                </m:sSub>
                                <m:r>
                                  <a:rPr lang="en-US" sz="1300">
                                    <a:effectLst/>
                                    <a:latin typeface="Cambria Math" panose="02040503050406030204" pitchFamily="18" charset="0"/>
                                  </a:rPr>
                                  <m:t>+∆</m:t>
                                </m:r>
                                <m:r>
                                  <a:rPr lang="en-US" sz="1300">
                                    <a:effectLst/>
                                    <a:latin typeface="Cambria Math" panose="02040503050406030204" pitchFamily="18" charset="0"/>
                                  </a:rPr>
                                  <m:t>𝒖</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𝒑</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𝒑</m:t>
                                    </m:r>
                                  </m:e>
                                  <m:sub>
                                    <m:r>
                                      <a:rPr lang="en-US" sz="1300">
                                        <a:effectLst/>
                                        <a:latin typeface="Cambria Math" panose="02040503050406030204" pitchFamily="18" charset="0"/>
                                      </a:rPr>
                                      <m:t>𝒐</m:t>
                                    </m:r>
                                  </m:sub>
                                </m:sSub>
                                <m:r>
                                  <a:rPr lang="en-US" sz="1300">
                                    <a:effectLst/>
                                    <a:latin typeface="Cambria Math" panose="02040503050406030204" pitchFamily="18" charset="0"/>
                                  </a:rPr>
                                  <m:t>+∆</m:t>
                                </m:r>
                                <m:r>
                                  <a:rPr lang="en-US" sz="1300">
                                    <a:effectLst/>
                                    <a:latin typeface="Cambria Math" panose="02040503050406030204" pitchFamily="18" charset="0"/>
                                  </a:rPr>
                                  <m:t>𝒑</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𝑿</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𝑿</m:t>
                                    </m:r>
                                  </m:e>
                                  <m:sub>
                                    <m:r>
                                      <a:rPr lang="en-US" sz="1300">
                                        <a:effectLst/>
                                        <a:latin typeface="Cambria Math" panose="02040503050406030204" pitchFamily="18" charset="0"/>
                                      </a:rPr>
                                      <m:t>𝒐</m:t>
                                    </m:r>
                                  </m:sub>
                                </m:sSub>
                                <m:r>
                                  <a:rPr lang="en-US" sz="1300">
                                    <a:effectLst/>
                                    <a:latin typeface="Cambria Math" panose="02040503050406030204" pitchFamily="18" charset="0"/>
                                  </a:rPr>
                                  <m:t>+∆</m:t>
                                </m:r>
                                <m:r>
                                  <a:rPr lang="en-US" sz="1300">
                                    <a:effectLst/>
                                    <a:latin typeface="Cambria Math" panose="02040503050406030204" pitchFamily="18" charset="0"/>
                                  </a:rPr>
                                  <m:t>𝑿</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𝑳</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𝑳</m:t>
                                    </m:r>
                                  </m:e>
                                  <m:sub>
                                    <m:r>
                                      <a:rPr lang="en-US" sz="1300">
                                        <a:effectLst/>
                                        <a:latin typeface="Cambria Math" panose="02040503050406030204" pitchFamily="18" charset="0"/>
                                      </a:rPr>
                                      <m:t>𝒐</m:t>
                                    </m:r>
                                  </m:sub>
                                </m:sSub>
                                <m:r>
                                  <a:rPr lang="en-US" sz="1300">
                                    <a:effectLst/>
                                    <a:latin typeface="Cambria Math" panose="02040503050406030204" pitchFamily="18" charset="0"/>
                                  </a:rPr>
                                  <m:t>+∆</m:t>
                                </m:r>
                                <m:r>
                                  <a:rPr lang="en-US" sz="1300">
                                    <a:effectLst/>
                                    <a:latin typeface="Cambria Math" panose="02040503050406030204" pitchFamily="18" charset="0"/>
                                  </a:rPr>
                                  <m:t>𝑳</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𝝋</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𝝋</m:t>
                                    </m:r>
                                  </m:e>
                                  <m:sub>
                                    <m:r>
                                      <a:rPr lang="en-US" sz="1300">
                                        <a:effectLst/>
                                        <a:latin typeface="Cambria Math" panose="02040503050406030204" pitchFamily="18" charset="0"/>
                                      </a:rPr>
                                      <m:t>𝒐</m:t>
                                    </m:r>
                                  </m:sub>
                                </m:sSub>
                                <m:r>
                                  <a:rPr lang="en-US" sz="1300">
                                    <a:effectLst/>
                                    <a:latin typeface="Cambria Math" panose="02040503050406030204" pitchFamily="18" charset="0"/>
                                  </a:rPr>
                                  <m:t>+∆</m:t>
                                </m:r>
                                <m:r>
                                  <a:rPr lang="en-US" sz="1300">
                                    <a:effectLst/>
                                    <a:latin typeface="Cambria Math" panose="02040503050406030204" pitchFamily="18" charset="0"/>
                                  </a:rPr>
                                  <m:t>𝝋</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24528623"/>
                      </a:ext>
                    </a:extLst>
                  </a:tr>
                  <a:tr h="609600">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𝒗</m:t>
                                </m:r>
                                <m:r>
                                  <a:rPr lang="en-US" sz="13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300">
                                        <a:effectLst/>
                                        <a:latin typeface="Cambria Math" panose="02040503050406030204" pitchFamily="18" charset="0"/>
                                      </a:rPr>
                                      <m:t>𝒗</m:t>
                                    </m:r>
                                  </m:e>
                                  <m:sub>
                                    <m:r>
                                      <a:rPr lang="en-US" sz="1300">
                                        <a:effectLst/>
                                        <a:latin typeface="Cambria Math" panose="02040503050406030204" pitchFamily="18" charset="0"/>
                                      </a:rPr>
                                      <m:t>𝒐</m:t>
                                    </m:r>
                                  </m:sub>
                                </m:sSub>
                                <m:r>
                                  <a:rPr lang="en-US" sz="1300">
                                    <a:effectLst/>
                                    <a:latin typeface="Cambria Math" panose="02040503050406030204" pitchFamily="18" charset="0"/>
                                  </a:rPr>
                                  <m:t>+∆</m:t>
                                </m:r>
                                <m:r>
                                  <a:rPr lang="en-US" sz="1300">
                                    <a:effectLst/>
                                    <a:latin typeface="Cambria Math" panose="02040503050406030204" pitchFamily="18" charset="0"/>
                                  </a:rPr>
                                  <m:t>𝒗</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𝑞</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𝑞</m:t>
                                    </m:r>
                                  </m:e>
                                  <m:sub>
                                    <m:r>
                                      <a:rPr lang="en-US" sz="1300">
                                        <a:effectLst/>
                                        <a:latin typeface="Cambria Math" panose="02040503050406030204" pitchFamily="18" charset="0"/>
                                      </a:rPr>
                                      <m:t>𝑜</m:t>
                                    </m:r>
                                  </m:sub>
                                </m:sSub>
                                <m:r>
                                  <a:rPr lang="en-US" sz="1300">
                                    <a:effectLst/>
                                    <a:latin typeface="Cambria Math" panose="02040503050406030204" pitchFamily="18" charset="0"/>
                                  </a:rPr>
                                  <m:t>+∆</m:t>
                                </m:r>
                                <m:r>
                                  <a:rPr lang="en-US" sz="1300">
                                    <a:effectLst/>
                                    <a:latin typeface="Cambria Math" panose="02040503050406030204" pitchFamily="18" charset="0"/>
                                  </a:rPr>
                                  <m:t>𝑞</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𝑌</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𝑌</m:t>
                                    </m:r>
                                  </m:e>
                                  <m:sub>
                                    <m:r>
                                      <a:rPr lang="en-US" sz="1300">
                                        <a:effectLst/>
                                        <a:latin typeface="Cambria Math" panose="02040503050406030204" pitchFamily="18" charset="0"/>
                                      </a:rPr>
                                      <m:t>𝑜</m:t>
                                    </m:r>
                                  </m:sub>
                                </m:sSub>
                                <m:r>
                                  <a:rPr lang="en-US" sz="1300">
                                    <a:effectLst/>
                                    <a:latin typeface="Cambria Math" panose="02040503050406030204" pitchFamily="18" charset="0"/>
                                  </a:rPr>
                                  <m:t>+∆</m:t>
                                </m:r>
                                <m:r>
                                  <a:rPr lang="en-US" sz="1300">
                                    <a:effectLst/>
                                    <a:latin typeface="Cambria Math" panose="02040503050406030204" pitchFamily="18" charset="0"/>
                                  </a:rPr>
                                  <m:t>𝑌</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𝑀</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𝑀</m:t>
                                    </m:r>
                                  </m:e>
                                  <m:sub>
                                    <m:r>
                                      <a:rPr lang="en-US" sz="1300">
                                        <a:effectLst/>
                                        <a:latin typeface="Cambria Math" panose="02040503050406030204" pitchFamily="18" charset="0"/>
                                      </a:rPr>
                                      <m:t>𝑜</m:t>
                                    </m:r>
                                  </m:sub>
                                </m:sSub>
                                <m:r>
                                  <a:rPr lang="en-US" sz="1300">
                                    <a:effectLst/>
                                    <a:latin typeface="Cambria Math" panose="02040503050406030204" pitchFamily="18" charset="0"/>
                                  </a:rPr>
                                  <m:t>+∆</m:t>
                                </m:r>
                                <m:r>
                                  <a:rPr lang="en-US" sz="1300">
                                    <a:effectLst/>
                                    <a:latin typeface="Cambria Math" panose="02040503050406030204" pitchFamily="18" charset="0"/>
                                  </a:rPr>
                                  <m:t>𝑀</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𝜃</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𝜃</m:t>
                                    </m:r>
                                  </m:e>
                                  <m:sub>
                                    <m:r>
                                      <a:rPr lang="en-US" sz="1300">
                                        <a:effectLst/>
                                        <a:latin typeface="Cambria Math" panose="02040503050406030204" pitchFamily="18" charset="0"/>
                                      </a:rPr>
                                      <m:t>𝑜</m:t>
                                    </m:r>
                                  </m:sub>
                                </m:sSub>
                                <m:r>
                                  <a:rPr lang="en-US" sz="1300">
                                    <a:effectLst/>
                                    <a:latin typeface="Cambria Math" panose="02040503050406030204" pitchFamily="18" charset="0"/>
                                  </a:rPr>
                                  <m:t>+∆</m:t>
                                </m:r>
                                <m:r>
                                  <a:rPr lang="en-US" sz="1300">
                                    <a:effectLst/>
                                    <a:latin typeface="Cambria Math" panose="02040503050406030204" pitchFamily="18" charset="0"/>
                                  </a:rPr>
                                  <m:t>𝜃</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19569368"/>
                      </a:ext>
                    </a:extLst>
                  </a:tr>
                  <a:tr h="609600">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𝒘</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𝒘</m:t>
                                    </m:r>
                                  </m:e>
                                  <m:sub>
                                    <m:r>
                                      <a:rPr lang="en-US" sz="1300">
                                        <a:effectLst/>
                                        <a:latin typeface="Cambria Math" panose="02040503050406030204" pitchFamily="18" charset="0"/>
                                      </a:rPr>
                                      <m:t>𝒐</m:t>
                                    </m:r>
                                  </m:sub>
                                </m:sSub>
                                <m:r>
                                  <a:rPr lang="en-US" sz="1300">
                                    <a:effectLst/>
                                    <a:latin typeface="Cambria Math" panose="02040503050406030204" pitchFamily="18" charset="0"/>
                                  </a:rPr>
                                  <m:t>+∆</m:t>
                                </m:r>
                                <m:r>
                                  <a:rPr lang="en-US" sz="1300">
                                    <a:effectLst/>
                                    <a:latin typeface="Cambria Math" panose="02040503050406030204" pitchFamily="18" charset="0"/>
                                  </a:rPr>
                                  <m:t>𝒘</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𝑟</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𝑟</m:t>
                                    </m:r>
                                  </m:e>
                                  <m:sub>
                                    <m:r>
                                      <a:rPr lang="en-US" sz="1300">
                                        <a:effectLst/>
                                        <a:latin typeface="Cambria Math" panose="02040503050406030204" pitchFamily="18" charset="0"/>
                                      </a:rPr>
                                      <m:t>𝑜</m:t>
                                    </m:r>
                                  </m:sub>
                                </m:sSub>
                                <m:r>
                                  <a:rPr lang="en-US" sz="1300">
                                    <a:effectLst/>
                                    <a:latin typeface="Cambria Math" panose="02040503050406030204" pitchFamily="18" charset="0"/>
                                  </a:rPr>
                                  <m:t>+∆</m:t>
                                </m:r>
                                <m:r>
                                  <a:rPr lang="en-US" sz="1300">
                                    <a:effectLst/>
                                    <a:latin typeface="Cambria Math" panose="02040503050406030204" pitchFamily="18" charset="0"/>
                                  </a:rPr>
                                  <m:t>𝑟</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𝑌</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𝑌</m:t>
                                    </m:r>
                                  </m:e>
                                  <m:sub>
                                    <m:r>
                                      <a:rPr lang="en-US" sz="1300">
                                        <a:effectLst/>
                                        <a:latin typeface="Cambria Math" panose="02040503050406030204" pitchFamily="18" charset="0"/>
                                      </a:rPr>
                                      <m:t>𝑜</m:t>
                                    </m:r>
                                  </m:sub>
                                </m:sSub>
                                <m:r>
                                  <a:rPr lang="en-US" sz="1300">
                                    <a:effectLst/>
                                    <a:latin typeface="Cambria Math" panose="02040503050406030204" pitchFamily="18" charset="0"/>
                                  </a:rPr>
                                  <m:t>+∆</m:t>
                                </m:r>
                                <m:r>
                                  <a:rPr lang="en-US" sz="1300">
                                    <a:effectLst/>
                                    <a:latin typeface="Cambria Math" panose="02040503050406030204" pitchFamily="18" charset="0"/>
                                  </a:rPr>
                                  <m:t>𝑌</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𝑁</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𝑁</m:t>
                                    </m:r>
                                  </m:e>
                                  <m:sub>
                                    <m:r>
                                      <a:rPr lang="en-US" sz="1300">
                                        <a:effectLst/>
                                        <a:latin typeface="Cambria Math" panose="02040503050406030204" pitchFamily="18" charset="0"/>
                                      </a:rPr>
                                      <m:t>𝑜</m:t>
                                    </m:r>
                                  </m:sub>
                                </m:sSub>
                                <m:r>
                                  <a:rPr lang="en-US" sz="1300">
                                    <a:effectLst/>
                                    <a:latin typeface="Cambria Math" panose="02040503050406030204" pitchFamily="18" charset="0"/>
                                  </a:rPr>
                                  <m:t>+∆</m:t>
                                </m:r>
                                <m:r>
                                  <a:rPr lang="en-US" sz="1300">
                                    <a:effectLst/>
                                    <a:latin typeface="Cambria Math" panose="02040503050406030204" pitchFamily="18" charset="0"/>
                                  </a:rPr>
                                  <m:t>𝑁</m:t>
                                </m:r>
                              </m:oMath>
                            </m:oMathPara>
                          </a14:m>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𝜓</m:t>
                                </m:r>
                                <m:r>
                                  <a:rPr lang="en-US" sz="1300">
                                    <a:effectLst/>
                                    <a:latin typeface="Cambria Math" panose="02040503050406030204" pitchFamily="18" charset="0"/>
                                  </a:rPr>
                                  <m:t>=</m:t>
                                </m:r>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𝜓</m:t>
                                    </m:r>
                                  </m:e>
                                  <m:sub>
                                    <m:r>
                                      <a:rPr lang="en-US" sz="1300">
                                        <a:effectLst/>
                                        <a:latin typeface="Cambria Math" panose="02040503050406030204" pitchFamily="18" charset="0"/>
                                      </a:rPr>
                                      <m:t>𝑜</m:t>
                                    </m:r>
                                  </m:sub>
                                </m:sSub>
                                <m:r>
                                  <a:rPr lang="en-US" sz="1300">
                                    <a:effectLst/>
                                    <a:latin typeface="Cambria Math" panose="02040503050406030204" pitchFamily="18" charset="0"/>
                                  </a:rPr>
                                  <m:t>+∆</m:t>
                                </m:r>
                                <m:r>
                                  <a:rPr lang="en-US" sz="1300">
                                    <a:effectLst/>
                                    <a:latin typeface="Cambria Math" panose="02040503050406030204" pitchFamily="18" charset="0"/>
                                  </a:rPr>
                                  <m:t>𝜓</m:t>
                                </m:r>
                              </m:oMath>
                            </m:oMathPara>
                          </a14:m>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51797856"/>
                      </a:ext>
                    </a:extLst>
                  </a:tr>
                </a:tbl>
              </a:graphicData>
            </a:graphic>
          </p:graphicFrame>
        </mc:Choice>
        <mc:Fallback xmlns="">
          <p:graphicFrame>
            <p:nvGraphicFramePr>
              <p:cNvPr id="13" name="Table 12">
                <a:extLst>
                  <a:ext uri="{FF2B5EF4-FFF2-40B4-BE49-F238E27FC236}">
                    <a16:creationId xmlns:a16="http://schemas.microsoft.com/office/drawing/2014/main" id="{FDBB4C63-D816-4CAF-A0B0-EEE18E4D46B5}"/>
                  </a:ext>
                </a:extLst>
              </p:cNvPr>
              <p:cNvGraphicFramePr>
                <a:graphicFrameLocks noGrp="1"/>
              </p:cNvGraphicFramePr>
              <p:nvPr>
                <p:extLst>
                  <p:ext uri="{D42A27DB-BD31-4B8C-83A1-F6EECF244321}">
                    <p14:modId xmlns:p14="http://schemas.microsoft.com/office/powerpoint/2010/main" val="70919192"/>
                  </p:ext>
                </p:extLst>
              </p:nvPr>
            </p:nvGraphicFramePr>
            <p:xfrm>
              <a:off x="1810140" y="3732245"/>
              <a:ext cx="7492480" cy="1828800"/>
            </p:xfrm>
            <a:graphic>
              <a:graphicData uri="http://schemas.openxmlformats.org/drawingml/2006/table">
                <a:tbl>
                  <a:tblPr firstRow="1" firstCol="1" bandRow="1">
                    <a:tableStyleId>{E8B1032C-EA38-4F05-BA0D-38AFFFC7BED3}</a:tableStyleId>
                  </a:tblPr>
                  <a:tblGrid>
                    <a:gridCol w="1498496">
                      <a:extLst>
                        <a:ext uri="{9D8B030D-6E8A-4147-A177-3AD203B41FA5}">
                          <a16:colId xmlns:a16="http://schemas.microsoft.com/office/drawing/2014/main" val="760178993"/>
                        </a:ext>
                      </a:extLst>
                    </a:gridCol>
                    <a:gridCol w="1498496">
                      <a:extLst>
                        <a:ext uri="{9D8B030D-6E8A-4147-A177-3AD203B41FA5}">
                          <a16:colId xmlns:a16="http://schemas.microsoft.com/office/drawing/2014/main" val="605308576"/>
                        </a:ext>
                      </a:extLst>
                    </a:gridCol>
                    <a:gridCol w="1498496">
                      <a:extLst>
                        <a:ext uri="{9D8B030D-6E8A-4147-A177-3AD203B41FA5}">
                          <a16:colId xmlns:a16="http://schemas.microsoft.com/office/drawing/2014/main" val="377693014"/>
                        </a:ext>
                      </a:extLst>
                    </a:gridCol>
                    <a:gridCol w="1498496">
                      <a:extLst>
                        <a:ext uri="{9D8B030D-6E8A-4147-A177-3AD203B41FA5}">
                          <a16:colId xmlns:a16="http://schemas.microsoft.com/office/drawing/2014/main" val="3793626602"/>
                        </a:ext>
                      </a:extLst>
                    </a:gridCol>
                    <a:gridCol w="1498496">
                      <a:extLst>
                        <a:ext uri="{9D8B030D-6E8A-4147-A177-3AD203B41FA5}">
                          <a16:colId xmlns:a16="http://schemas.microsoft.com/office/drawing/2014/main" val="1457262847"/>
                        </a:ext>
                      </a:extLst>
                    </a:gridCol>
                  </a:tblGrid>
                  <a:tr h="609600">
                    <a:tc>
                      <a:txBody>
                        <a:bodyPr/>
                        <a:lstStyle/>
                        <a:p>
                          <a:endParaRPr lang="en-US"/>
                        </a:p>
                      </a:txBody>
                      <a:tcPr marL="68580" marR="68580" marT="0" marB="0">
                        <a:blipFill>
                          <a:blip r:embed="rId2"/>
                          <a:stretch>
                            <a:fillRect l="-407" t="-1000" r="-401626" b="-203000"/>
                          </a:stretch>
                        </a:blipFill>
                      </a:tcPr>
                    </a:tc>
                    <a:tc>
                      <a:txBody>
                        <a:bodyPr/>
                        <a:lstStyle/>
                        <a:p>
                          <a:endParaRPr lang="en-US"/>
                        </a:p>
                      </a:txBody>
                      <a:tcPr marL="68580" marR="68580" marT="0" marB="0">
                        <a:blipFill>
                          <a:blip r:embed="rId2"/>
                          <a:stretch>
                            <a:fillRect l="-100407" t="-1000" r="-301626" b="-203000"/>
                          </a:stretch>
                        </a:blipFill>
                      </a:tcPr>
                    </a:tc>
                    <a:tc>
                      <a:txBody>
                        <a:bodyPr/>
                        <a:lstStyle/>
                        <a:p>
                          <a:endParaRPr lang="en-US"/>
                        </a:p>
                      </a:txBody>
                      <a:tcPr marL="68580" marR="68580" marT="0" marB="0">
                        <a:blipFill>
                          <a:blip r:embed="rId2"/>
                          <a:stretch>
                            <a:fillRect l="-199595" t="-1000" r="-200405" b="-203000"/>
                          </a:stretch>
                        </a:blipFill>
                      </a:tcPr>
                    </a:tc>
                    <a:tc>
                      <a:txBody>
                        <a:bodyPr/>
                        <a:lstStyle/>
                        <a:p>
                          <a:endParaRPr lang="en-US"/>
                        </a:p>
                      </a:txBody>
                      <a:tcPr marL="68580" marR="68580" marT="0" marB="0">
                        <a:blipFill>
                          <a:blip r:embed="rId2"/>
                          <a:stretch>
                            <a:fillRect l="-300813" t="-1000" r="-101220" b="-203000"/>
                          </a:stretch>
                        </a:blipFill>
                      </a:tcPr>
                    </a:tc>
                    <a:tc>
                      <a:txBody>
                        <a:bodyPr/>
                        <a:lstStyle/>
                        <a:p>
                          <a:endParaRPr lang="en-US"/>
                        </a:p>
                      </a:txBody>
                      <a:tcPr marL="68580" marR="68580" marT="0" marB="0">
                        <a:blipFill>
                          <a:blip r:embed="rId2"/>
                          <a:stretch>
                            <a:fillRect l="-400813" t="-1000" r="-1220" b="-203000"/>
                          </a:stretch>
                        </a:blipFill>
                      </a:tcPr>
                    </a:tc>
                    <a:extLst>
                      <a:ext uri="{0D108BD9-81ED-4DB2-BD59-A6C34878D82A}">
                        <a16:rowId xmlns:a16="http://schemas.microsoft.com/office/drawing/2014/main" val="3524528623"/>
                      </a:ext>
                    </a:extLst>
                  </a:tr>
                  <a:tr h="609600">
                    <a:tc>
                      <a:txBody>
                        <a:bodyPr/>
                        <a:lstStyle/>
                        <a:p>
                          <a:endParaRPr lang="en-US"/>
                        </a:p>
                      </a:txBody>
                      <a:tcPr marL="68580" marR="68580" marT="0" marB="0">
                        <a:blipFill>
                          <a:blip r:embed="rId2"/>
                          <a:stretch>
                            <a:fillRect l="-407" t="-100000" r="-401626" b="-100990"/>
                          </a:stretch>
                        </a:blipFill>
                      </a:tcPr>
                    </a:tc>
                    <a:tc>
                      <a:txBody>
                        <a:bodyPr/>
                        <a:lstStyle/>
                        <a:p>
                          <a:endParaRPr lang="en-US"/>
                        </a:p>
                      </a:txBody>
                      <a:tcPr marL="68580" marR="68580" marT="0" marB="0">
                        <a:blipFill>
                          <a:blip r:embed="rId2"/>
                          <a:stretch>
                            <a:fillRect l="-100407" t="-100000" r="-301626" b="-100990"/>
                          </a:stretch>
                        </a:blipFill>
                      </a:tcPr>
                    </a:tc>
                    <a:tc>
                      <a:txBody>
                        <a:bodyPr/>
                        <a:lstStyle/>
                        <a:p>
                          <a:endParaRPr lang="en-US"/>
                        </a:p>
                      </a:txBody>
                      <a:tcPr marL="68580" marR="68580" marT="0" marB="0">
                        <a:blipFill>
                          <a:blip r:embed="rId2"/>
                          <a:stretch>
                            <a:fillRect l="-199595" t="-100000" r="-200405" b="-100990"/>
                          </a:stretch>
                        </a:blipFill>
                      </a:tcPr>
                    </a:tc>
                    <a:tc>
                      <a:txBody>
                        <a:bodyPr/>
                        <a:lstStyle/>
                        <a:p>
                          <a:endParaRPr lang="en-US"/>
                        </a:p>
                      </a:txBody>
                      <a:tcPr marL="68580" marR="68580" marT="0" marB="0">
                        <a:blipFill>
                          <a:blip r:embed="rId2"/>
                          <a:stretch>
                            <a:fillRect l="-300813" t="-100000" r="-101220" b="-100990"/>
                          </a:stretch>
                        </a:blipFill>
                      </a:tcPr>
                    </a:tc>
                    <a:tc>
                      <a:txBody>
                        <a:bodyPr/>
                        <a:lstStyle/>
                        <a:p>
                          <a:endParaRPr lang="en-US"/>
                        </a:p>
                      </a:txBody>
                      <a:tcPr marL="68580" marR="68580" marT="0" marB="0">
                        <a:blipFill>
                          <a:blip r:embed="rId2"/>
                          <a:stretch>
                            <a:fillRect l="-400813" t="-100000" r="-1220" b="-100990"/>
                          </a:stretch>
                        </a:blipFill>
                      </a:tcPr>
                    </a:tc>
                    <a:extLst>
                      <a:ext uri="{0D108BD9-81ED-4DB2-BD59-A6C34878D82A}">
                        <a16:rowId xmlns:a16="http://schemas.microsoft.com/office/drawing/2014/main" val="1419569368"/>
                      </a:ext>
                    </a:extLst>
                  </a:tr>
                  <a:tr h="609600">
                    <a:tc>
                      <a:txBody>
                        <a:bodyPr/>
                        <a:lstStyle/>
                        <a:p>
                          <a:endParaRPr lang="en-US"/>
                        </a:p>
                      </a:txBody>
                      <a:tcPr marL="68580" marR="68580" marT="0" marB="0">
                        <a:blipFill>
                          <a:blip r:embed="rId2"/>
                          <a:stretch>
                            <a:fillRect l="-407" t="-202000" r="-401626" b="-2000"/>
                          </a:stretch>
                        </a:blipFill>
                      </a:tcPr>
                    </a:tc>
                    <a:tc>
                      <a:txBody>
                        <a:bodyPr/>
                        <a:lstStyle/>
                        <a:p>
                          <a:endParaRPr lang="en-US"/>
                        </a:p>
                      </a:txBody>
                      <a:tcPr marL="68580" marR="68580" marT="0" marB="0">
                        <a:blipFill>
                          <a:blip r:embed="rId2"/>
                          <a:stretch>
                            <a:fillRect l="-100407" t="-202000" r="-301626" b="-2000"/>
                          </a:stretch>
                        </a:blipFill>
                      </a:tcPr>
                    </a:tc>
                    <a:tc>
                      <a:txBody>
                        <a:bodyPr/>
                        <a:lstStyle/>
                        <a:p>
                          <a:endParaRPr lang="en-US"/>
                        </a:p>
                      </a:txBody>
                      <a:tcPr marL="68580" marR="68580" marT="0" marB="0">
                        <a:blipFill>
                          <a:blip r:embed="rId2"/>
                          <a:stretch>
                            <a:fillRect l="-199595" t="-202000" r="-200405" b="-2000"/>
                          </a:stretch>
                        </a:blipFill>
                      </a:tcPr>
                    </a:tc>
                    <a:tc>
                      <a:txBody>
                        <a:bodyPr/>
                        <a:lstStyle/>
                        <a:p>
                          <a:endParaRPr lang="en-US"/>
                        </a:p>
                      </a:txBody>
                      <a:tcPr marL="68580" marR="68580" marT="0" marB="0">
                        <a:blipFill>
                          <a:blip r:embed="rId2"/>
                          <a:stretch>
                            <a:fillRect l="-300813" t="-202000" r="-101220" b="-2000"/>
                          </a:stretch>
                        </a:blipFill>
                      </a:tcPr>
                    </a:tc>
                    <a:tc>
                      <a:txBody>
                        <a:bodyPr/>
                        <a:lstStyle/>
                        <a:p>
                          <a:endParaRPr lang="en-US"/>
                        </a:p>
                      </a:txBody>
                      <a:tcPr marL="68580" marR="68580" marT="0" marB="0">
                        <a:blipFill>
                          <a:blip r:embed="rId2"/>
                          <a:stretch>
                            <a:fillRect l="-400813" t="-202000" r="-1220" b="-2000"/>
                          </a:stretch>
                        </a:blipFill>
                      </a:tcPr>
                    </a:tc>
                    <a:extLst>
                      <a:ext uri="{0D108BD9-81ED-4DB2-BD59-A6C34878D82A}">
                        <a16:rowId xmlns:a16="http://schemas.microsoft.com/office/drawing/2014/main" val="751797856"/>
                      </a:ext>
                    </a:extLst>
                  </a:tr>
                </a:tbl>
              </a:graphicData>
            </a:graphic>
          </p:graphicFrame>
        </mc:Fallback>
      </mc:AlternateContent>
    </p:spTree>
    <p:extLst>
      <p:ext uri="{BB962C8B-B14F-4D97-AF65-F5344CB8AC3E}">
        <p14:creationId xmlns:p14="http://schemas.microsoft.com/office/powerpoint/2010/main" val="57377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1662-5940-45EF-94D1-F6771344E2DC}"/>
              </a:ext>
            </a:extLst>
          </p:cNvPr>
          <p:cNvSpPr>
            <a:spLocks noGrp="1"/>
          </p:cNvSpPr>
          <p:nvPr>
            <p:ph type="title"/>
          </p:nvPr>
        </p:nvSpPr>
        <p:spPr/>
        <p:txBody>
          <a:bodyPr/>
          <a:lstStyle/>
          <a:p>
            <a:r>
              <a:rPr lang="en-US" dirty="0"/>
              <a:t>Reference Flight condition </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E1B7BB4-0DFD-453A-8052-DA9131E3D44D}"/>
                  </a:ext>
                </a:extLst>
              </p:cNvPr>
              <p:cNvGraphicFramePr>
                <a:graphicFrameLocks noGrp="1"/>
              </p:cNvGraphicFramePr>
              <p:nvPr/>
            </p:nvGraphicFramePr>
            <p:xfrm>
              <a:off x="2817221" y="3139604"/>
              <a:ext cx="6557558" cy="1385744"/>
            </p:xfrm>
            <a:graphic>
              <a:graphicData uri="http://schemas.openxmlformats.org/drawingml/2006/table">
                <a:tbl>
                  <a:tblPr firstRow="1" firstCol="1" bandRow="1">
                    <a:tableStyleId>{9D7B26C5-4107-4FEC-AEDC-1716B250A1EF}</a:tableStyleId>
                  </a:tblPr>
                  <a:tblGrid>
                    <a:gridCol w="5067204">
                      <a:extLst>
                        <a:ext uri="{9D8B030D-6E8A-4147-A177-3AD203B41FA5}">
                          <a16:colId xmlns:a16="http://schemas.microsoft.com/office/drawing/2014/main" val="2139231304"/>
                        </a:ext>
                      </a:extLst>
                    </a:gridCol>
                    <a:gridCol w="1490354">
                      <a:extLst>
                        <a:ext uri="{9D8B030D-6E8A-4147-A177-3AD203B41FA5}">
                          <a16:colId xmlns:a16="http://schemas.microsoft.com/office/drawing/2014/main" val="759649430"/>
                        </a:ext>
                      </a:extLst>
                    </a:gridCol>
                  </a:tblGrid>
                  <a:tr h="1385744">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b="1" i="1" kern="1200" smtClean="0">
                                        <a:solidFill>
                                          <a:schemeClr val="tx1"/>
                                        </a:solidFill>
                                        <a:effectLst/>
                                        <a:latin typeface="Cambria Math" panose="02040503050406030204" pitchFamily="18" charset="0"/>
                                        <a:ea typeface="+mn-ea"/>
                                        <a:cs typeface="+mn-cs"/>
                                      </a:rPr>
                                    </m:ctrlPr>
                                  </m:sSubPr>
                                  <m:e>
                                    <m:r>
                                      <a:rPr lang="en-US" sz="1800" b="1" i="1" kern="1200">
                                        <a:solidFill>
                                          <a:schemeClr val="tx1"/>
                                        </a:solidFill>
                                        <a:effectLst/>
                                        <a:latin typeface="Cambria Math" panose="02040503050406030204" pitchFamily="18" charset="0"/>
                                        <a:ea typeface="+mn-ea"/>
                                        <a:cs typeface="+mn-cs"/>
                                      </a:rPr>
                                      <m:t>𝑣</m:t>
                                    </m:r>
                                  </m:e>
                                  <m:sub>
                                    <m:r>
                                      <a:rPr lang="en-US" sz="1800" b="1" i="1" kern="1200">
                                        <a:solidFill>
                                          <a:schemeClr val="tx1"/>
                                        </a:solidFill>
                                        <a:effectLst/>
                                        <a:latin typeface="Cambria Math" panose="02040503050406030204" pitchFamily="18" charset="0"/>
                                        <a:ea typeface="+mn-ea"/>
                                        <a:cs typeface="+mn-cs"/>
                                      </a:rPr>
                                      <m:t>𝑜</m:t>
                                    </m:r>
                                  </m:sub>
                                </m:sSub>
                                <m:r>
                                  <a:rPr lang="en-US" sz="1800" b="1" i="1" kern="1200">
                                    <a:solidFill>
                                      <a:schemeClr val="tx1"/>
                                    </a:solidFill>
                                    <a:effectLst/>
                                    <a:latin typeface="Cambria Math" panose="02040503050406030204" pitchFamily="18" charset="0"/>
                                    <a:ea typeface="+mn-ea"/>
                                    <a:cs typeface="+mn-cs"/>
                                  </a:rPr>
                                  <m:t>=</m:t>
                                </m:r>
                                <m:sSub>
                                  <m:sSubPr>
                                    <m:ctrlPr>
                                      <a:rPr lang="en-US" sz="1800" b="1" i="1" kern="1200">
                                        <a:solidFill>
                                          <a:schemeClr val="tx1"/>
                                        </a:solidFill>
                                        <a:effectLst/>
                                        <a:latin typeface="Cambria Math" panose="02040503050406030204" pitchFamily="18" charset="0"/>
                                        <a:ea typeface="+mn-ea"/>
                                        <a:cs typeface="+mn-cs"/>
                                      </a:rPr>
                                    </m:ctrlPr>
                                  </m:sSubPr>
                                  <m:e>
                                    <m:r>
                                      <a:rPr lang="en-US" sz="1800" b="1" i="1" kern="1200">
                                        <a:solidFill>
                                          <a:schemeClr val="tx1"/>
                                        </a:solidFill>
                                        <a:effectLst/>
                                        <a:latin typeface="Cambria Math" panose="02040503050406030204" pitchFamily="18" charset="0"/>
                                        <a:ea typeface="+mn-ea"/>
                                        <a:cs typeface="+mn-cs"/>
                                      </a:rPr>
                                      <m:t>𝑝</m:t>
                                    </m:r>
                                  </m:e>
                                  <m:sub>
                                    <m:r>
                                      <a:rPr lang="en-US" sz="1800" b="1" i="1" kern="1200">
                                        <a:solidFill>
                                          <a:schemeClr val="tx1"/>
                                        </a:solidFill>
                                        <a:effectLst/>
                                        <a:latin typeface="Cambria Math" panose="02040503050406030204" pitchFamily="18" charset="0"/>
                                        <a:ea typeface="+mn-ea"/>
                                        <a:cs typeface="+mn-cs"/>
                                      </a:rPr>
                                      <m:t>𝑜</m:t>
                                    </m:r>
                                  </m:sub>
                                </m:sSub>
                                <m:r>
                                  <a:rPr lang="en-US" sz="1800" b="1" i="1" kern="1200">
                                    <a:solidFill>
                                      <a:schemeClr val="tx1"/>
                                    </a:solidFill>
                                    <a:effectLst/>
                                    <a:latin typeface="Cambria Math" panose="02040503050406030204" pitchFamily="18" charset="0"/>
                                    <a:ea typeface="+mn-ea"/>
                                    <a:cs typeface="+mn-cs"/>
                                  </a:rPr>
                                  <m:t>=</m:t>
                                </m:r>
                                <m:sSub>
                                  <m:sSubPr>
                                    <m:ctrlPr>
                                      <a:rPr lang="en-US" sz="1800" b="1" i="1" kern="1200">
                                        <a:solidFill>
                                          <a:schemeClr val="tx1"/>
                                        </a:solidFill>
                                        <a:effectLst/>
                                        <a:latin typeface="Cambria Math" panose="02040503050406030204" pitchFamily="18" charset="0"/>
                                        <a:ea typeface="+mn-ea"/>
                                        <a:cs typeface="+mn-cs"/>
                                      </a:rPr>
                                    </m:ctrlPr>
                                  </m:sSubPr>
                                  <m:e>
                                    <m:r>
                                      <a:rPr lang="en-US" sz="1800" b="1" i="1" kern="1200">
                                        <a:solidFill>
                                          <a:schemeClr val="tx1"/>
                                        </a:solidFill>
                                        <a:effectLst/>
                                        <a:latin typeface="Cambria Math" panose="02040503050406030204" pitchFamily="18" charset="0"/>
                                        <a:ea typeface="+mn-ea"/>
                                        <a:cs typeface="+mn-cs"/>
                                      </a:rPr>
                                      <m:t>𝑞</m:t>
                                    </m:r>
                                  </m:e>
                                  <m:sub>
                                    <m:r>
                                      <a:rPr lang="en-US" sz="1800" b="1" i="1" kern="1200">
                                        <a:solidFill>
                                          <a:schemeClr val="tx1"/>
                                        </a:solidFill>
                                        <a:effectLst/>
                                        <a:latin typeface="Cambria Math" panose="02040503050406030204" pitchFamily="18" charset="0"/>
                                        <a:ea typeface="+mn-ea"/>
                                        <a:cs typeface="+mn-cs"/>
                                      </a:rPr>
                                      <m:t>𝑜</m:t>
                                    </m:r>
                                  </m:sub>
                                </m:sSub>
                                <m:r>
                                  <a:rPr lang="en-US" sz="1800" b="1" i="1" kern="1200">
                                    <a:solidFill>
                                      <a:schemeClr val="tx1"/>
                                    </a:solidFill>
                                    <a:effectLst/>
                                    <a:latin typeface="Cambria Math" panose="02040503050406030204" pitchFamily="18" charset="0"/>
                                    <a:ea typeface="+mn-ea"/>
                                    <a:cs typeface="+mn-cs"/>
                                  </a:rPr>
                                  <m:t>=</m:t>
                                </m:r>
                                <m:sSub>
                                  <m:sSubPr>
                                    <m:ctrlPr>
                                      <a:rPr lang="en-US" sz="1800" b="1" i="1" kern="1200">
                                        <a:solidFill>
                                          <a:schemeClr val="tx1"/>
                                        </a:solidFill>
                                        <a:effectLst/>
                                        <a:latin typeface="Cambria Math" panose="02040503050406030204" pitchFamily="18" charset="0"/>
                                        <a:ea typeface="+mn-ea"/>
                                        <a:cs typeface="+mn-cs"/>
                                      </a:rPr>
                                    </m:ctrlPr>
                                  </m:sSubPr>
                                  <m:e>
                                    <m:r>
                                      <a:rPr lang="en-US" sz="1800" b="1" i="1" kern="1200">
                                        <a:solidFill>
                                          <a:schemeClr val="tx1"/>
                                        </a:solidFill>
                                        <a:effectLst/>
                                        <a:latin typeface="Cambria Math" panose="02040503050406030204" pitchFamily="18" charset="0"/>
                                        <a:ea typeface="+mn-ea"/>
                                        <a:cs typeface="+mn-cs"/>
                                      </a:rPr>
                                      <m:t>𝑟</m:t>
                                    </m:r>
                                  </m:e>
                                  <m:sub>
                                    <m:r>
                                      <a:rPr lang="en-US" sz="1800" b="1" i="1" kern="1200">
                                        <a:solidFill>
                                          <a:schemeClr val="tx1"/>
                                        </a:solidFill>
                                        <a:effectLst/>
                                        <a:latin typeface="Cambria Math" panose="02040503050406030204" pitchFamily="18" charset="0"/>
                                        <a:ea typeface="+mn-ea"/>
                                        <a:cs typeface="+mn-cs"/>
                                      </a:rPr>
                                      <m:t>𝑜</m:t>
                                    </m:r>
                                  </m:sub>
                                </m:sSub>
                                <m:r>
                                  <a:rPr lang="en-US" sz="1800" b="1" i="1" kern="1200">
                                    <a:solidFill>
                                      <a:schemeClr val="tx1"/>
                                    </a:solidFill>
                                    <a:effectLst/>
                                    <a:latin typeface="Cambria Math" panose="02040503050406030204" pitchFamily="18" charset="0"/>
                                    <a:ea typeface="+mn-ea"/>
                                    <a:cs typeface="+mn-cs"/>
                                  </a:rPr>
                                  <m:t>=</m:t>
                                </m:r>
                                <m:sSub>
                                  <m:sSubPr>
                                    <m:ctrlPr>
                                      <a:rPr lang="en-US" sz="1800" b="1" i="1" kern="1200">
                                        <a:solidFill>
                                          <a:schemeClr val="tx1"/>
                                        </a:solidFill>
                                        <a:effectLst/>
                                        <a:latin typeface="Cambria Math" panose="02040503050406030204" pitchFamily="18" charset="0"/>
                                        <a:ea typeface="+mn-ea"/>
                                        <a:cs typeface="+mn-cs"/>
                                      </a:rPr>
                                    </m:ctrlPr>
                                  </m:sSubPr>
                                  <m:e>
                                    <m:r>
                                      <a:rPr lang="en-US" sz="1800" b="1" i="1" kern="1200">
                                        <a:solidFill>
                                          <a:schemeClr val="tx1"/>
                                        </a:solidFill>
                                        <a:effectLst/>
                                        <a:latin typeface="Cambria Math" panose="02040503050406030204" pitchFamily="18" charset="0"/>
                                        <a:ea typeface="+mn-ea"/>
                                        <a:cs typeface="+mn-cs"/>
                                      </a:rPr>
                                      <m:t>𝜑</m:t>
                                    </m:r>
                                  </m:e>
                                  <m:sub>
                                    <m:r>
                                      <a:rPr lang="en-US" sz="1800" b="1" i="1" kern="1200">
                                        <a:solidFill>
                                          <a:schemeClr val="tx1"/>
                                        </a:solidFill>
                                        <a:effectLst/>
                                        <a:latin typeface="Cambria Math" panose="02040503050406030204" pitchFamily="18" charset="0"/>
                                        <a:ea typeface="+mn-ea"/>
                                        <a:cs typeface="+mn-cs"/>
                                      </a:rPr>
                                      <m:t>𝑜</m:t>
                                    </m:r>
                                  </m:sub>
                                </m:sSub>
                                <m:r>
                                  <a:rPr lang="en-US" sz="1800" b="1" i="1" kern="1200">
                                    <a:solidFill>
                                      <a:schemeClr val="tx1"/>
                                    </a:solidFill>
                                    <a:effectLst/>
                                    <a:latin typeface="Cambria Math" panose="02040503050406030204" pitchFamily="18" charset="0"/>
                                    <a:ea typeface="+mn-ea"/>
                                    <a:cs typeface="+mn-cs"/>
                                  </a:rPr>
                                  <m:t>=</m:t>
                                </m:r>
                                <m:sSub>
                                  <m:sSubPr>
                                    <m:ctrlPr>
                                      <a:rPr lang="en-US" sz="1800" b="1" i="1" kern="1200">
                                        <a:solidFill>
                                          <a:schemeClr val="tx1"/>
                                        </a:solidFill>
                                        <a:effectLst/>
                                        <a:latin typeface="Cambria Math" panose="02040503050406030204" pitchFamily="18" charset="0"/>
                                        <a:ea typeface="+mn-ea"/>
                                        <a:cs typeface="+mn-cs"/>
                                      </a:rPr>
                                    </m:ctrlPr>
                                  </m:sSubPr>
                                  <m:e>
                                    <m:r>
                                      <a:rPr lang="en-US" sz="1800" b="1" i="1" kern="1200">
                                        <a:solidFill>
                                          <a:schemeClr val="tx1"/>
                                        </a:solidFill>
                                        <a:effectLst/>
                                        <a:latin typeface="Cambria Math" panose="02040503050406030204" pitchFamily="18" charset="0"/>
                                        <a:ea typeface="+mn-ea"/>
                                        <a:cs typeface="+mn-cs"/>
                                      </a:rPr>
                                      <m:t>𝜓</m:t>
                                    </m:r>
                                  </m:e>
                                  <m:sub>
                                    <m:r>
                                      <a:rPr lang="en-US" sz="1800" b="1" i="1" kern="1200">
                                        <a:solidFill>
                                          <a:schemeClr val="tx1"/>
                                        </a:solidFill>
                                        <a:effectLst/>
                                        <a:latin typeface="Cambria Math" panose="02040503050406030204" pitchFamily="18" charset="0"/>
                                        <a:ea typeface="+mn-ea"/>
                                        <a:cs typeface="+mn-cs"/>
                                      </a:rPr>
                                      <m:t>𝑜</m:t>
                                    </m:r>
                                  </m:sub>
                                </m:sSub>
                                <m:r>
                                  <a:rPr lang="en-US" sz="1800" b="1" i="1" kern="1200">
                                    <a:solidFill>
                                      <a:schemeClr val="tx1"/>
                                    </a:solidFill>
                                    <a:effectLst/>
                                    <a:latin typeface="Cambria Math" panose="02040503050406030204" pitchFamily="18" charset="0"/>
                                    <a:ea typeface="+mn-ea"/>
                                    <a:cs typeface="+mn-cs"/>
                                  </a:rPr>
                                  <m:t>=</m:t>
                                </m:r>
                                <m:r>
                                  <a:rPr lang="en-US" sz="1800" b="1" i="1" kern="1200">
                                    <a:solidFill>
                                      <a:schemeClr val="tx1"/>
                                    </a:solidFill>
                                    <a:effectLst/>
                                    <a:latin typeface="Cambria Math" panose="02040503050406030204" pitchFamily="18" charset="0"/>
                                    <a:ea typeface="+mn-ea"/>
                                    <a:cs typeface="+mn-cs"/>
                                  </a:rPr>
                                  <m:t>0</m:t>
                                </m:r>
                                <m:r>
                                  <m:rPr>
                                    <m:nor/>
                                  </m:rPr>
                                  <a:rPr lang="en-US" sz="1800" b="1" kern="1200">
                                    <a:solidFill>
                                      <a:schemeClr val="tx1"/>
                                    </a:solidFill>
                                    <a:effectLst/>
                                    <a:latin typeface="+mn-lt"/>
                                    <a:ea typeface="+mn-ea"/>
                                    <a:cs typeface="+mn-cs"/>
                                  </a:rPr>
                                  <m:t>   </m:t>
                                </m:r>
                                <m:r>
                                  <m:rPr>
                                    <m:nor/>
                                  </m:rPr>
                                  <a:rPr lang="en-US" sz="1800" b="0" kern="1200">
                                    <a:solidFill>
                                      <a:schemeClr val="tx1"/>
                                    </a:solidFill>
                                    <a:effectLst/>
                                    <a:latin typeface="+mn-lt"/>
                                    <a:ea typeface="+mn-ea"/>
                                    <a:cs typeface="+mn-cs"/>
                                  </a:rPr>
                                  <m:t>but</m:t>
                                </m:r>
                                <m:r>
                                  <m:rPr>
                                    <m:nor/>
                                  </m:rPr>
                                  <a:rPr lang="en-US" sz="1800" b="1" kern="1200">
                                    <a:solidFill>
                                      <a:schemeClr val="tx1"/>
                                    </a:solidFill>
                                    <a:effectLst/>
                                    <a:latin typeface="+mn-lt"/>
                                    <a:ea typeface="+mn-ea"/>
                                    <a:cs typeface="+mn-cs"/>
                                  </a:rPr>
                                  <m:t> </m:t>
                                </m:r>
                                <m:sSub>
                                  <m:sSubPr>
                                    <m:ctrlPr>
                                      <a:rPr lang="en-US" sz="1800" b="1" i="1" kern="1200">
                                        <a:solidFill>
                                          <a:schemeClr val="tx1"/>
                                        </a:solidFill>
                                        <a:effectLst/>
                                        <a:latin typeface="Cambria Math" panose="02040503050406030204" pitchFamily="18" charset="0"/>
                                        <a:ea typeface="+mn-ea"/>
                                        <a:cs typeface="+mn-cs"/>
                                      </a:rPr>
                                    </m:ctrlPr>
                                  </m:sSubPr>
                                  <m:e>
                                    <m:r>
                                      <a:rPr lang="en-US" sz="1800" b="1" i="1" kern="1200">
                                        <a:solidFill>
                                          <a:schemeClr val="tx1"/>
                                        </a:solidFill>
                                        <a:effectLst/>
                                        <a:latin typeface="Cambria Math" panose="02040503050406030204" pitchFamily="18" charset="0"/>
                                        <a:ea typeface="+mn-ea"/>
                                        <a:cs typeface="+mn-cs"/>
                                      </a:rPr>
                                      <m:t>𝑢</m:t>
                                    </m:r>
                                  </m:e>
                                  <m:sub>
                                    <m:r>
                                      <a:rPr lang="en-US" sz="1800" b="1" i="1" kern="1200">
                                        <a:solidFill>
                                          <a:schemeClr val="tx1"/>
                                        </a:solidFill>
                                        <a:effectLst/>
                                        <a:latin typeface="Cambria Math" panose="02040503050406030204" pitchFamily="18" charset="0"/>
                                        <a:ea typeface="+mn-ea"/>
                                        <a:cs typeface="+mn-cs"/>
                                      </a:rPr>
                                      <m:t>𝑜</m:t>
                                    </m:r>
                                  </m:sub>
                                </m:sSub>
                                <m:r>
                                  <a:rPr lang="en-US" sz="1800" b="1" i="1" kern="1200">
                                    <a:solidFill>
                                      <a:schemeClr val="tx1"/>
                                    </a:solidFill>
                                    <a:effectLst/>
                                    <a:latin typeface="Cambria Math" panose="02040503050406030204" pitchFamily="18" charset="0"/>
                                    <a:ea typeface="+mn-ea"/>
                                    <a:cs typeface="+mn-cs"/>
                                  </a:rPr>
                                  <m:t>,</m:t>
                                </m:r>
                                <m:sSub>
                                  <m:sSubPr>
                                    <m:ctrlPr>
                                      <a:rPr lang="en-US" sz="1800" b="1" i="1" kern="1200">
                                        <a:solidFill>
                                          <a:schemeClr val="tx1"/>
                                        </a:solidFill>
                                        <a:effectLst/>
                                        <a:latin typeface="Cambria Math" panose="02040503050406030204" pitchFamily="18" charset="0"/>
                                        <a:ea typeface="+mn-ea"/>
                                        <a:cs typeface="+mn-cs"/>
                                      </a:rPr>
                                    </m:ctrlPr>
                                  </m:sSubPr>
                                  <m:e>
                                    <m:r>
                                      <a:rPr lang="en-US" sz="1800" b="1" i="1" kern="1200">
                                        <a:solidFill>
                                          <a:schemeClr val="tx1"/>
                                        </a:solidFill>
                                        <a:effectLst/>
                                        <a:latin typeface="Cambria Math" panose="02040503050406030204" pitchFamily="18" charset="0"/>
                                        <a:ea typeface="+mn-ea"/>
                                        <a:cs typeface="+mn-cs"/>
                                      </a:rPr>
                                      <m:t>𝑤</m:t>
                                    </m:r>
                                  </m:e>
                                  <m:sub>
                                    <m:r>
                                      <a:rPr lang="en-US" sz="1800" b="1" i="1" kern="1200">
                                        <a:solidFill>
                                          <a:schemeClr val="tx1"/>
                                        </a:solidFill>
                                        <a:effectLst/>
                                        <a:latin typeface="Cambria Math" panose="02040503050406030204" pitchFamily="18" charset="0"/>
                                        <a:ea typeface="+mn-ea"/>
                                        <a:cs typeface="+mn-cs"/>
                                      </a:rPr>
                                      <m:t>𝑜</m:t>
                                    </m:r>
                                  </m:sub>
                                </m:sSub>
                                <m:r>
                                  <a:rPr lang="en-US" sz="1800" b="1" i="1" kern="1200">
                                    <a:solidFill>
                                      <a:schemeClr val="tx1"/>
                                    </a:solidFill>
                                    <a:effectLst/>
                                    <a:latin typeface="Cambria Math" panose="02040503050406030204" pitchFamily="18" charset="0"/>
                                    <a:ea typeface="+mn-ea"/>
                                    <a:cs typeface="+mn-cs"/>
                                  </a:rPr>
                                  <m:t>,</m:t>
                                </m:r>
                                <m:sSub>
                                  <m:sSubPr>
                                    <m:ctrlPr>
                                      <a:rPr lang="en-US" sz="1800" b="1" i="1" kern="1200">
                                        <a:solidFill>
                                          <a:schemeClr val="tx1"/>
                                        </a:solidFill>
                                        <a:effectLst/>
                                        <a:latin typeface="Cambria Math" panose="02040503050406030204" pitchFamily="18" charset="0"/>
                                        <a:ea typeface="+mn-ea"/>
                                        <a:cs typeface="+mn-cs"/>
                                      </a:rPr>
                                    </m:ctrlPr>
                                  </m:sSubPr>
                                  <m:e>
                                    <m:r>
                                      <a:rPr lang="en-US" sz="1800" b="1" i="1" kern="1200">
                                        <a:solidFill>
                                          <a:schemeClr val="tx1"/>
                                        </a:solidFill>
                                        <a:effectLst/>
                                        <a:latin typeface="Cambria Math" panose="02040503050406030204" pitchFamily="18" charset="0"/>
                                        <a:ea typeface="+mn-ea"/>
                                        <a:cs typeface="+mn-cs"/>
                                      </a:rPr>
                                      <m:t>𝜃</m:t>
                                    </m:r>
                                  </m:e>
                                  <m:sub>
                                    <m:r>
                                      <a:rPr lang="en-US" sz="1800" b="1" i="1" kern="1200">
                                        <a:solidFill>
                                          <a:schemeClr val="tx1"/>
                                        </a:solidFill>
                                        <a:effectLst/>
                                        <a:latin typeface="Cambria Math" panose="02040503050406030204" pitchFamily="18" charset="0"/>
                                        <a:ea typeface="+mn-ea"/>
                                        <a:cs typeface="+mn-cs"/>
                                      </a:rPr>
                                      <m:t>𝑜</m:t>
                                    </m:r>
                                  </m:sub>
                                </m:sSub>
                                <m:r>
                                  <a:rPr lang="en-US" sz="1800" b="1" i="1" kern="1200">
                                    <a:solidFill>
                                      <a:schemeClr val="tx1"/>
                                    </a:solidFill>
                                    <a:effectLst/>
                                    <a:latin typeface="Cambria Math" panose="02040503050406030204" pitchFamily="18" charset="0"/>
                                    <a:ea typeface="+mn-ea"/>
                                    <a:cs typeface="+mn-cs"/>
                                  </a:rPr>
                                  <m:t>≠</m:t>
                                </m:r>
                                <m:r>
                                  <a:rPr lang="en-US" sz="1800" b="1" i="1" kern="1200">
                                    <a:solidFill>
                                      <a:schemeClr val="tx1"/>
                                    </a:solidFill>
                                    <a:effectLst/>
                                    <a:latin typeface="Cambria Math" panose="02040503050406030204" pitchFamily="18" charset="0"/>
                                    <a:ea typeface="+mn-ea"/>
                                    <a:cs typeface="+mn-cs"/>
                                  </a:rPr>
                                  <m:t>0</m:t>
                                </m:r>
                                <m:r>
                                  <m:rPr>
                                    <m:nor/>
                                  </m:rPr>
                                  <a:rPr lang="en-US" sz="1800" b="1" kern="1200">
                                    <a:solidFill>
                                      <a:schemeClr val="tx1"/>
                                    </a:solidFill>
                                    <a:effectLst/>
                                    <a:latin typeface="+mn-lt"/>
                                    <a:ea typeface="+mn-ea"/>
                                    <a:cs typeface="+mn-cs"/>
                                  </a:rPr>
                                  <m:t> </m:t>
                                </m:r>
                                <m:r>
                                  <m:rPr>
                                    <m:nor/>
                                  </m:rPr>
                                  <a:rPr lang="en-US" sz="1800" b="0" kern="1200">
                                    <a:solidFill>
                                      <a:schemeClr val="tx1"/>
                                    </a:solidFill>
                                    <a:effectLst/>
                                    <a:latin typeface="+mn-lt"/>
                                    <a:ea typeface="+mn-ea"/>
                                    <a:cs typeface="+mn-cs"/>
                                  </a:rPr>
                                  <m:t>for</m:t>
                                </m:r>
                                <m:r>
                                  <m:rPr>
                                    <m:nor/>
                                  </m:rPr>
                                  <a:rPr lang="en-US" sz="1800" b="0" kern="1200">
                                    <a:solidFill>
                                      <a:schemeClr val="tx1"/>
                                    </a:solidFill>
                                    <a:effectLst/>
                                    <a:latin typeface="+mn-lt"/>
                                    <a:ea typeface="+mn-ea"/>
                                    <a:cs typeface="+mn-cs"/>
                                  </a:rPr>
                                  <m:t> </m:t>
                                </m:r>
                                <m:r>
                                  <m:rPr>
                                    <m:nor/>
                                  </m:rPr>
                                  <a:rPr lang="en-US" sz="1800" b="0" kern="1200">
                                    <a:solidFill>
                                      <a:schemeClr val="tx1"/>
                                    </a:solidFill>
                                    <a:effectLst/>
                                    <a:latin typeface="+mn-lt"/>
                                    <a:ea typeface="+mn-ea"/>
                                    <a:cs typeface="+mn-cs"/>
                                  </a:rPr>
                                  <m:t>Cruise</m:t>
                                </m:r>
                                <m:r>
                                  <m:rPr>
                                    <m:nor/>
                                  </m:rPr>
                                  <a:rPr lang="en-US" sz="1800" b="0" kern="1200">
                                    <a:solidFill>
                                      <a:schemeClr val="tx1"/>
                                    </a:solidFill>
                                    <a:effectLst/>
                                    <a:latin typeface="+mn-lt"/>
                                    <a:ea typeface="+mn-ea"/>
                                    <a:cs typeface="+mn-cs"/>
                                  </a:rPr>
                                  <m:t> </m:t>
                                </m:r>
                                <m:r>
                                  <m:rPr>
                                    <m:nor/>
                                  </m:rPr>
                                  <a:rPr lang="en-US" sz="1800" b="0" kern="1200">
                                    <a:solidFill>
                                      <a:schemeClr val="tx1"/>
                                    </a:solidFill>
                                    <a:effectLst/>
                                    <a:latin typeface="+mn-lt"/>
                                    <a:ea typeface="+mn-ea"/>
                                    <a:cs typeface="+mn-cs"/>
                                  </a:rPr>
                                  <m:t>condition</m:t>
                                </m:r>
                                <m:r>
                                  <m:rPr>
                                    <m:nor/>
                                  </m:rPr>
                                  <a:rPr lang="en-US" sz="1800" b="0" kern="1200">
                                    <a:solidFill>
                                      <a:schemeClr val="tx1"/>
                                    </a:solidFill>
                                    <a:effectLst/>
                                    <a:latin typeface="+mn-lt"/>
                                    <a:ea typeface="+mn-ea"/>
                                    <a:cs typeface="+mn-cs"/>
                                  </a:rPr>
                                  <m:t>.</m:t>
                                </m:r>
                              </m:oMath>
                            </m:oMathPara>
                          </a14:m>
                          <a:endParaRPr lang="en-US"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51195787"/>
                      </a:ext>
                    </a:extLst>
                  </a:tr>
                </a:tbl>
              </a:graphicData>
            </a:graphic>
          </p:graphicFrame>
        </mc:Choice>
        <mc:Fallback xmlns="">
          <p:graphicFrame>
            <p:nvGraphicFramePr>
              <p:cNvPr id="4" name="Table 3">
                <a:extLst>
                  <a:ext uri="{FF2B5EF4-FFF2-40B4-BE49-F238E27FC236}">
                    <a16:creationId xmlns:a16="http://schemas.microsoft.com/office/drawing/2014/main" id="{0E1B7BB4-0DFD-453A-8052-DA9131E3D44D}"/>
                  </a:ext>
                </a:extLst>
              </p:cNvPr>
              <p:cNvGraphicFramePr>
                <a:graphicFrameLocks noGrp="1"/>
              </p:cNvGraphicFramePr>
              <p:nvPr/>
            </p:nvGraphicFramePr>
            <p:xfrm>
              <a:off x="2817221" y="3139604"/>
              <a:ext cx="6557558" cy="1385744"/>
            </p:xfrm>
            <a:graphic>
              <a:graphicData uri="http://schemas.openxmlformats.org/drawingml/2006/table">
                <a:tbl>
                  <a:tblPr firstRow="1" firstCol="1" bandRow="1">
                    <a:tableStyleId>{9D7B26C5-4107-4FEC-AEDC-1716B250A1EF}</a:tableStyleId>
                  </a:tblPr>
                  <a:tblGrid>
                    <a:gridCol w="5067204">
                      <a:extLst>
                        <a:ext uri="{9D8B030D-6E8A-4147-A177-3AD203B41FA5}">
                          <a16:colId xmlns:a16="http://schemas.microsoft.com/office/drawing/2014/main" val="2139231304"/>
                        </a:ext>
                      </a:extLst>
                    </a:gridCol>
                    <a:gridCol w="1490354">
                      <a:extLst>
                        <a:ext uri="{9D8B030D-6E8A-4147-A177-3AD203B41FA5}">
                          <a16:colId xmlns:a16="http://schemas.microsoft.com/office/drawing/2014/main" val="759649430"/>
                        </a:ext>
                      </a:extLst>
                    </a:gridCol>
                  </a:tblGrid>
                  <a:tr h="1385744">
                    <a:tc>
                      <a:txBody>
                        <a:bodyPr/>
                        <a:lstStyle/>
                        <a:p>
                          <a:endParaRPr lang="en-US"/>
                        </a:p>
                      </a:txBody>
                      <a:tcPr marL="68580" marR="68580" marT="0" marB="0">
                        <a:blipFill>
                          <a:blip r:embed="rId2"/>
                          <a:stretch>
                            <a:fillRect t="-877" r="-29603" b="-439"/>
                          </a:stretch>
                        </a:blipFill>
                      </a:tcPr>
                    </a:tc>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51195787"/>
                      </a:ext>
                    </a:extLst>
                  </a:tr>
                </a:tbl>
              </a:graphicData>
            </a:graphic>
          </p:graphicFrame>
        </mc:Fallback>
      </mc:AlternateContent>
    </p:spTree>
    <p:extLst>
      <p:ext uri="{BB962C8B-B14F-4D97-AF65-F5344CB8AC3E}">
        <p14:creationId xmlns:p14="http://schemas.microsoft.com/office/powerpoint/2010/main" val="62399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A9AF-5EC7-431E-AC88-92A7FB7D9DAE}"/>
              </a:ext>
            </a:extLst>
          </p:cNvPr>
          <p:cNvSpPr>
            <a:spLocks noGrp="1"/>
          </p:cNvSpPr>
          <p:nvPr>
            <p:ph type="title"/>
          </p:nvPr>
        </p:nvSpPr>
        <p:spPr/>
        <p:txBody>
          <a:bodyPr/>
          <a:lstStyle/>
          <a:p>
            <a:r>
              <a:rPr lang="en-GB" sz="3000" dirty="0"/>
              <a:t>Inputs and outputs of Autopilot system</a:t>
            </a:r>
            <a:endParaRPr lang="en-US" sz="3000" dirty="0"/>
          </a:p>
        </p:txBody>
      </p:sp>
      <p:sp>
        <p:nvSpPr>
          <p:cNvPr id="3" name="Content Placeholder 2">
            <a:extLst>
              <a:ext uri="{FF2B5EF4-FFF2-40B4-BE49-F238E27FC236}">
                <a16:creationId xmlns:a16="http://schemas.microsoft.com/office/drawing/2014/main" id="{4D57A371-BE39-420E-AC8D-C6B3C9633326}"/>
              </a:ext>
            </a:extLst>
          </p:cNvPr>
          <p:cNvSpPr>
            <a:spLocks noGrp="1"/>
          </p:cNvSpPr>
          <p:nvPr>
            <p:ph idx="1"/>
          </p:nvPr>
        </p:nvSpPr>
        <p:spPr/>
        <p:txBody>
          <a:bodyPr>
            <a:normAutofit/>
          </a:bodyPr>
          <a:lstStyle/>
          <a:p>
            <a:r>
              <a:rPr lang="en-GB" dirty="0"/>
              <a:t>inputs </a:t>
            </a:r>
          </a:p>
          <a:p>
            <a:pPr marL="400050" lvl="1">
              <a:lnSpc>
                <a:spcPct val="115000"/>
              </a:lnSpc>
              <a:spcBef>
                <a:spcPts val="0"/>
              </a:spcBef>
              <a:spcAft>
                <a:spcPts val="1000"/>
              </a:spcAft>
            </a:pPr>
            <a:r>
              <a:rPr lang="en-US" dirty="0">
                <a:effectLst/>
                <a:latin typeface="Times New Roman" panose="02020603050405020304" pitchFamily="18" charset="0"/>
                <a:ea typeface="Calibri" panose="020F0502020204030204" pitchFamily="34" charset="0"/>
                <a:cs typeface="Arial" panose="020B0604020202020204" pitchFamily="34" charset="0"/>
              </a:rPr>
              <a:t>Control Inputs:</a:t>
            </a:r>
          </a:p>
          <a:p>
            <a:pPr lvl="1" indent="-342900">
              <a:lnSpc>
                <a:spcPct val="115000"/>
              </a:lnSpc>
              <a:spcBef>
                <a:spcPts val="0"/>
              </a:spcBef>
              <a:buFont typeface="+mj-lt"/>
              <a:buAutoNum type="arabicPeriod"/>
            </a:pPr>
            <a:r>
              <a:rPr lang="en-US" dirty="0">
                <a:effectLst/>
                <a:latin typeface="Times New Roman" panose="02020603050405020304" pitchFamily="18" charset="0"/>
                <a:ea typeface="Calibri" panose="020F0502020204030204" pitchFamily="34" charset="0"/>
                <a:cs typeface="Arial" panose="020B0604020202020204" pitchFamily="34" charset="0"/>
              </a:rPr>
              <a:t>Radio Control Receivers</a:t>
            </a:r>
          </a:p>
          <a:p>
            <a:pPr lvl="1" indent="-342900">
              <a:lnSpc>
                <a:spcPct val="115000"/>
              </a:lnSpc>
              <a:spcBef>
                <a:spcPts val="0"/>
              </a:spcBef>
              <a:spcAft>
                <a:spcPts val="1000"/>
              </a:spcAft>
              <a:buFont typeface="+mj-lt"/>
              <a:buAutoNum type="arabicPeriod"/>
            </a:pPr>
            <a:r>
              <a:rPr lang="en-US" dirty="0" err="1">
                <a:effectLst/>
                <a:latin typeface="Times New Roman" panose="02020603050405020304" pitchFamily="18" charset="0"/>
                <a:ea typeface="Calibri" panose="020F0502020204030204" pitchFamily="34" charset="0"/>
                <a:cs typeface="Arial" panose="020B0604020202020204" pitchFamily="34" charset="0"/>
              </a:rPr>
              <a:t>MAVLink</a:t>
            </a:r>
            <a:r>
              <a:rPr lang="en-US" dirty="0">
                <a:effectLst/>
                <a:latin typeface="Times New Roman" panose="02020603050405020304" pitchFamily="18" charset="0"/>
                <a:ea typeface="Calibri" panose="020F0502020204030204" pitchFamily="34" charset="0"/>
                <a:cs typeface="Arial" panose="020B0604020202020204" pitchFamily="34" charset="0"/>
              </a:rPr>
              <a:t> Data Streams, </a:t>
            </a:r>
            <a:r>
              <a:rPr lang="en-US" dirty="0" err="1">
                <a:effectLst/>
                <a:latin typeface="Times New Roman" panose="02020603050405020304" pitchFamily="18" charset="0"/>
                <a:ea typeface="Calibri" panose="020F0502020204030204" pitchFamily="34" charset="0"/>
                <a:cs typeface="Arial" panose="020B0604020202020204" pitchFamily="34" charset="0"/>
              </a:rPr>
              <a:t>ie</a:t>
            </a:r>
            <a:r>
              <a:rPr lang="en-US" dirty="0">
                <a:effectLst/>
                <a:latin typeface="Times New Roman" panose="02020603050405020304" pitchFamily="18" charset="0"/>
                <a:ea typeface="Calibri" panose="020F0502020204030204" pitchFamily="34" charset="0"/>
                <a:cs typeface="Arial" panose="020B0604020202020204" pitchFamily="34" charset="0"/>
              </a:rPr>
              <a:t> ground control stations or companion computers</a:t>
            </a:r>
          </a:p>
          <a:p>
            <a:pPr marL="400050" lvl="1">
              <a:lnSpc>
                <a:spcPct val="115000"/>
              </a:lnSpc>
              <a:spcBef>
                <a:spcPts val="0"/>
              </a:spcBef>
              <a:spcAft>
                <a:spcPts val="1000"/>
              </a:spcAft>
            </a:pPr>
            <a:r>
              <a:rPr lang="en-US" dirty="0">
                <a:effectLst/>
                <a:latin typeface="Times New Roman" panose="02020603050405020304" pitchFamily="18" charset="0"/>
                <a:ea typeface="Calibri" panose="020F0502020204030204" pitchFamily="34" charset="0"/>
                <a:cs typeface="Arial" panose="020B0604020202020204" pitchFamily="34" charset="0"/>
              </a:rPr>
              <a:t>Sensor inputs:</a:t>
            </a:r>
          </a:p>
          <a:p>
            <a:pPr marL="571500" lvl="1" indent="0">
              <a:lnSpc>
                <a:spcPct val="115000"/>
              </a:lnSpc>
              <a:spcBef>
                <a:spcPts val="0"/>
              </a:spcBef>
              <a:spcAft>
                <a:spcPts val="1000"/>
              </a:spcAft>
              <a:buNone/>
            </a:pPr>
            <a:r>
              <a:rPr lang="en-US" dirty="0">
                <a:effectLst/>
                <a:latin typeface="Times New Roman" panose="02020603050405020304" pitchFamily="18" charset="0"/>
                <a:ea typeface="Calibri" panose="020F0502020204030204" pitchFamily="34" charset="0"/>
                <a:cs typeface="Arial" panose="020B0604020202020204" pitchFamily="34" charset="0"/>
              </a:rPr>
              <a:t>GPS, Compass, Airspeed, Rangefinders, IMU</a:t>
            </a:r>
          </a:p>
          <a:p>
            <a:pPr marL="400050" lvl="1">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Arial" panose="020B0604020202020204" pitchFamily="34" charset="0"/>
              </a:rPr>
              <a:t> </a:t>
            </a:r>
            <a:r>
              <a:rPr lang="en-US" dirty="0">
                <a:effectLst/>
                <a:latin typeface="Times New Roman" panose="02020603050405020304" pitchFamily="18" charset="0"/>
                <a:ea typeface="Calibri" panose="020F0502020204030204" pitchFamily="34" charset="0"/>
                <a:cs typeface="Arial" panose="020B0604020202020204" pitchFamily="34" charset="0"/>
              </a:rPr>
              <a:t>Power Management Unit Inputs:</a:t>
            </a:r>
          </a:p>
          <a:p>
            <a:pPr lvl="1" indent="-342900">
              <a:lnSpc>
                <a:spcPct val="115000"/>
              </a:lnSpc>
              <a:spcBef>
                <a:spcPts val="0"/>
              </a:spcBef>
              <a:buFont typeface="+mj-lt"/>
              <a:buAutoNum type="arabicPeriod"/>
            </a:pPr>
            <a:r>
              <a:rPr lang="en-US" dirty="0">
                <a:effectLst/>
                <a:latin typeface="Times New Roman" panose="02020603050405020304" pitchFamily="18" charset="0"/>
                <a:ea typeface="Calibri" panose="020F0502020204030204" pitchFamily="34" charset="0"/>
                <a:cs typeface="Arial" panose="020B0604020202020204" pitchFamily="34" charset="0"/>
              </a:rPr>
              <a:t>Received Signal Strength Input (RSSI)</a:t>
            </a:r>
          </a:p>
          <a:p>
            <a:pPr lvl="1" indent="-342900">
              <a:lnSpc>
                <a:spcPct val="115000"/>
              </a:lnSpc>
              <a:spcBef>
                <a:spcPts val="0"/>
              </a:spcBef>
              <a:spcAft>
                <a:spcPts val="1000"/>
              </a:spcAft>
              <a:buFont typeface="+mj-lt"/>
              <a:buAutoNum type="arabicPeriod"/>
            </a:pPr>
            <a:r>
              <a:rPr lang="en-US" dirty="0">
                <a:effectLst/>
                <a:latin typeface="Times New Roman" panose="02020603050405020304" pitchFamily="18" charset="0"/>
                <a:ea typeface="Calibri" panose="020F0502020204030204" pitchFamily="34" charset="0"/>
                <a:cs typeface="Arial" panose="020B0604020202020204" pitchFamily="34" charset="0"/>
              </a:rPr>
              <a:t>Analog Airspeed Sensors</a:t>
            </a:r>
          </a:p>
          <a:p>
            <a:pPr marL="0" indent="0">
              <a:lnSpc>
                <a:spcPct val="115000"/>
              </a:lnSpc>
              <a:spcBef>
                <a:spcPts val="0"/>
              </a:spcBef>
              <a:spcAft>
                <a:spcPts val="1000"/>
              </a:spcAft>
              <a:buNone/>
            </a:pPr>
            <a:endParaRPr lang="en-US" dirty="0">
              <a:effectLst/>
              <a:latin typeface="Times New Roman" panose="02020603050405020304" pitchFamily="18" charset="0"/>
              <a:ea typeface="Calibri" panose="020F0502020204030204" pitchFamily="34" charset="0"/>
              <a:cs typeface="Arial" panose="020B0604020202020204" pitchFamily="34" charset="0"/>
            </a:endParaRPr>
          </a:p>
          <a:p>
            <a:pPr lvl="1"/>
            <a:endParaRPr lang="en-US" dirty="0"/>
          </a:p>
        </p:txBody>
      </p:sp>
    </p:spTree>
    <p:extLst>
      <p:ext uri="{BB962C8B-B14F-4D97-AF65-F5344CB8AC3E}">
        <p14:creationId xmlns:p14="http://schemas.microsoft.com/office/powerpoint/2010/main" val="831828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4A446-38A6-4055-B730-C1DC9D34418B}"/>
              </a:ext>
            </a:extLst>
          </p:cNvPr>
          <p:cNvSpPr>
            <a:spLocks noGrp="1"/>
          </p:cNvSpPr>
          <p:nvPr>
            <p:ph type="title"/>
          </p:nvPr>
        </p:nvSpPr>
        <p:spPr>
          <a:xfrm>
            <a:off x="774442" y="970383"/>
            <a:ext cx="4703546" cy="3991085"/>
          </a:xfrm>
        </p:spPr>
        <p:txBody>
          <a:bodyPr/>
          <a:lstStyle/>
          <a:p>
            <a:r>
              <a:rPr lang="en-US" b="1" i="1" dirty="0"/>
              <a:t>Linearization Technique</a:t>
            </a:r>
          </a:p>
        </p:txBody>
      </p:sp>
      <p:graphicFrame>
        <p:nvGraphicFramePr>
          <p:cNvPr id="5" name="Diagram 4">
            <a:extLst>
              <a:ext uri="{FF2B5EF4-FFF2-40B4-BE49-F238E27FC236}">
                <a16:creationId xmlns:a16="http://schemas.microsoft.com/office/drawing/2014/main" id="{9CCE6914-22CA-4059-8A03-F2B0E420297E}"/>
              </a:ext>
            </a:extLst>
          </p:cNvPr>
          <p:cNvGraphicFramePr/>
          <p:nvPr/>
        </p:nvGraphicFramePr>
        <p:xfrm>
          <a:off x="5075853" y="373224"/>
          <a:ext cx="6839339" cy="6251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5245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E092-C586-4DF8-8EF5-5BFE93B85BC1}"/>
              </a:ext>
            </a:extLst>
          </p:cNvPr>
          <p:cNvSpPr>
            <a:spLocks noGrp="1"/>
          </p:cNvSpPr>
          <p:nvPr>
            <p:ph type="title"/>
          </p:nvPr>
        </p:nvSpPr>
        <p:spPr/>
        <p:txBody>
          <a:bodyPr/>
          <a:lstStyle/>
          <a:p>
            <a:r>
              <a:rPr lang="en-US" dirty="0"/>
              <a:t>Notes in Lateral calculations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DA214A-44DA-4CEC-90C9-DCC017D120D1}"/>
                  </a:ext>
                </a:extLst>
              </p:cNvPr>
              <p:cNvSpPr>
                <a:spLocks noGrp="1"/>
              </p:cNvSpPr>
              <p:nvPr>
                <p:ph idx="1"/>
              </p:nvPr>
            </p:nvSpPr>
            <p:spPr>
              <a:xfrm>
                <a:off x="1129003" y="2556673"/>
                <a:ext cx="5497772" cy="3416300"/>
              </a:xfrm>
            </p:spPr>
            <p:txBody>
              <a:bodyPr>
                <a:normAutofit/>
              </a:bodyPr>
              <a:lstStyle/>
              <a:p>
                <a:pPr>
                  <a:lnSpc>
                    <a:spcPct val="107000"/>
                  </a:lnSpc>
                  <a:spcBef>
                    <a:spcPts val="0"/>
                  </a:spcBef>
                </a:pPr>
                <a14:m>
                  <m:oMath xmlns:m="http://schemas.openxmlformats.org/officeDocument/2006/math">
                    <m:r>
                      <a:rPr lang="en-US" sz="18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𝐿</m:t>
                    </m:r>
                    <m:r>
                      <a:rPr lang="en-US" sz="18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sub>
                    </m:sSub>
                    <m:acc>
                      <m:accPr>
                        <m:chr m:val="̇"/>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𝑝</m:t>
                        </m:r>
                      </m:e>
                    </m:acc>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𝑥𝑧</m:t>
                        </m:r>
                      </m:sub>
                    </m:sSub>
                    <m:acc>
                      <m:accPr>
                        <m:chr m:val="̇"/>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𝑟</m:t>
                        </m:r>
                      </m:e>
                    </m:acc>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𝑞𝑟</m:t>
                    </m:r>
                    <m:d>
                      <m:d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sub>
                        </m:sSub>
                      </m:e>
                    </m:d>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𝑥𝑧</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𝑝𝑞</m:t>
                    </m:r>
                  </m:oMath>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 indent="0">
                  <a:lnSpc>
                    <a:spcPct val="107000"/>
                  </a:lnSpc>
                  <a:spcBef>
                    <a:spcPts val="0"/>
                  </a:spcBef>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cs typeface="Arial" panose="020B0604020202020204" pitchFamily="34" charset="0"/>
                        </a:rPr>
                        <m:t>𝑒𝑞</m:t>
                      </m:r>
                      <m:d>
                        <m:d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r>
                            <a:rPr lang="en-US" sz="1800" i="1">
                              <a:effectLst/>
                              <a:latin typeface="Cambria Math" panose="02040503050406030204" pitchFamily="18" charset="0"/>
                              <a:ea typeface="Times New Roman" panose="02020603050405020304" pitchFamily="18" charset="0"/>
                              <a:cs typeface="Arial" panose="020B0604020202020204" pitchFamily="34" charset="0"/>
                            </a:rPr>
                            <m:t>1</m:t>
                          </m:r>
                        </m:e>
                      </m:d>
                      <m:r>
                        <a:rPr lang="en-US" sz="1800" i="1">
                          <a:effectLst/>
                          <a:latin typeface="Cambria Math" panose="02040503050406030204" pitchFamily="18" charset="0"/>
                          <a:ea typeface="Times New Roman" panose="02020603050405020304" pitchFamily="18"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acc>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𝐼</m:t>
                              </m:r>
                            </m:e>
                            <m:sub>
                              <m:r>
                                <a:rPr lang="en-US" sz="1800" i="1">
                                  <a:effectLst/>
                                  <a:latin typeface="Cambria Math" panose="02040503050406030204" pitchFamily="18" charset="0"/>
                                  <a:ea typeface="Calibri" panose="020F0502020204030204" pitchFamily="34" charset="0"/>
                                  <a:cs typeface="Arial" panose="020B0604020202020204" pitchFamily="34" charset="0"/>
                                </a:rPr>
                                <m:t>𝑥𝑧</m:t>
                              </m:r>
                            </m:sub>
                          </m:sSub>
                        </m:num>
                        <m:den>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𝐼</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Sub>
                        </m:den>
                      </m:f>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𝑟</m:t>
                          </m:r>
                        </m:e>
                      </m:acc>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𝐿</m:t>
                          </m:r>
                        </m:num>
                        <m:den>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𝐼</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Sub>
                        </m:den>
                      </m:f>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e>
                      </m:nary>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pP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𝑥𝑧</m:t>
                        </m:r>
                      </m:sub>
                    </m:sSub>
                    <m:acc>
                      <m:accPr>
                        <m:chr m:val="̇"/>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𝑝</m:t>
                        </m:r>
                      </m:e>
                    </m:acc>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sub>
                    </m:sSub>
                    <m:acc>
                      <m:accPr>
                        <m:chr m:val="̇"/>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𝑟</m:t>
                        </m:r>
                      </m:e>
                    </m:acc>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𝑝𝑞</m:t>
                    </m:r>
                    <m:d>
                      <m:d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sub>
                        </m:sSub>
                      </m:e>
                    </m:d>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𝑥𝑧</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𝑞𝑟</m:t>
                    </m:r>
                  </m:oMath>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 marR="0" indent="0">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cs typeface="Arial" panose="020B0604020202020204" pitchFamily="34" charset="0"/>
                        </a:rPr>
                        <m:t>𝑒𝑞</m:t>
                      </m:r>
                      <m:d>
                        <m:d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dPr>
                        <m:e>
                          <m:r>
                            <a:rPr lang="en-US" sz="1800" i="1">
                              <a:effectLst/>
                              <a:latin typeface="Cambria Math" panose="02040503050406030204" pitchFamily="18" charset="0"/>
                              <a:ea typeface="Times New Roman" panose="02020603050405020304" pitchFamily="18" charset="0"/>
                              <a:cs typeface="Arial" panose="020B0604020202020204" pitchFamily="34" charset="0"/>
                            </a:rPr>
                            <m:t>2</m:t>
                          </m:r>
                        </m:e>
                      </m:d>
                      <m:r>
                        <a:rPr lang="en-US" sz="1800" i="1">
                          <a:effectLst/>
                          <a:latin typeface="Cambria Math" panose="02040503050406030204" pitchFamily="18" charset="0"/>
                          <a:ea typeface="Times New Roman" panose="02020603050405020304" pitchFamily="18"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𝑟</m:t>
                          </m:r>
                        </m:e>
                      </m:acc>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𝐼</m:t>
                              </m:r>
                            </m:e>
                            <m:sub>
                              <m:r>
                                <a:rPr lang="en-US" sz="1800" i="1">
                                  <a:effectLst/>
                                  <a:latin typeface="Cambria Math" panose="02040503050406030204" pitchFamily="18" charset="0"/>
                                  <a:ea typeface="Calibri" panose="020F0502020204030204" pitchFamily="34" charset="0"/>
                                  <a:cs typeface="Arial" panose="020B0604020202020204" pitchFamily="34" charset="0"/>
                                </a:rPr>
                                <m:t>𝑥𝑧</m:t>
                              </m:r>
                            </m:sub>
                          </m:sSub>
                        </m:num>
                        <m:den>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𝐼</m:t>
                              </m:r>
                            </m:e>
                            <m:sub>
                              <m:r>
                                <a:rPr lang="en-US" sz="1800" i="1">
                                  <a:effectLst/>
                                  <a:latin typeface="Cambria Math" panose="02040503050406030204" pitchFamily="18" charset="0"/>
                                  <a:ea typeface="Calibri" panose="020F0502020204030204" pitchFamily="34" charset="0"/>
                                  <a:cs typeface="Arial" panose="020B0604020202020204" pitchFamily="34" charset="0"/>
                                </a:rPr>
                                <m:t>𝑧</m:t>
                              </m:r>
                            </m:sub>
                          </m:sSub>
                        </m:den>
                      </m:f>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acc>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𝑁</m:t>
                          </m:r>
                        </m:num>
                        <m:den>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𝐼</m:t>
                              </m:r>
                            </m:e>
                            <m:sub>
                              <m:r>
                                <a:rPr lang="en-US" sz="1800" i="1">
                                  <a:effectLst/>
                                  <a:latin typeface="Cambria Math" panose="02040503050406030204" pitchFamily="18" charset="0"/>
                                  <a:ea typeface="Calibri" panose="020F0502020204030204" pitchFamily="34" charset="0"/>
                                  <a:cs typeface="Arial" panose="020B0604020202020204" pitchFamily="34" charset="0"/>
                                </a:rPr>
                                <m:t>𝑧</m:t>
                              </m:r>
                            </m:sub>
                          </m:sSub>
                        </m:den>
                      </m:f>
                      <m:r>
                        <a:rPr lang="en-US" sz="1800" b="0" i="1" smtClean="0">
                          <a:effectLst/>
                          <a:latin typeface="Cambria Math" panose="02040503050406030204" pitchFamily="18" charset="0"/>
                          <a:ea typeface="Calibri" panose="020F0502020204030204" pitchFamily="34" charset="0"/>
                          <a:cs typeface="Arial" panose="020B0604020202020204" pitchFamily="34" charset="0"/>
                        </a:rPr>
                        <m:t>=</m:t>
                      </m:r>
                      <m:nary>
                        <m:naryPr>
                          <m:chr m:val="∑"/>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e>
                      </m:nary>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 marR="0" indent="0">
                  <a:lnSpc>
                    <a:spcPct val="107000"/>
                  </a:lnSpc>
                  <a:spcBef>
                    <a:spcPts val="0"/>
                  </a:spcBef>
                  <a:spcAft>
                    <a:spcPts val="800"/>
                  </a:spcAft>
                  <a:buNone/>
                </a:pPr>
                <a14:m>
                  <m:oMathPara xmlns:m="http://schemas.openxmlformats.org/officeDocument/2006/math">
                    <m:oMathParaPr>
                      <m:jc m:val="left"/>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𝑆𝑜𝑙𝑣𝑒</m:t>
                      </m:r>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𝑒𝑞</m:t>
                      </m:r>
                      <m:d>
                        <m:dPr>
                          <m:ctrlPr>
                            <a:rPr lang="en-US"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Arial" panose="020B0604020202020204" pitchFamily="34" charset="0"/>
                            </a:rPr>
                            <m:t>1</m:t>
                          </m:r>
                        </m:e>
                      </m:d>
                      <m:r>
                        <a:rPr lang="en-US" sz="1800" i="1">
                          <a:effectLst/>
                          <a:latin typeface="Cambria Math" panose="02040503050406030204" pitchFamily="18" charset="0"/>
                          <a:ea typeface="Times New Roman" panose="02020603050405020304" pitchFamily="18" charset="0"/>
                          <a:cs typeface="Arial" panose="020B0604020202020204" pitchFamily="34" charset="0"/>
                        </a:rPr>
                        <m:t> </m:t>
                      </m:r>
                      <m:r>
                        <a:rPr lang="en-US" sz="1800" i="1">
                          <a:effectLst/>
                          <a:latin typeface="Cambria Math" panose="02040503050406030204" pitchFamily="18" charset="0"/>
                          <a:ea typeface="Times New Roman" panose="02020603050405020304" pitchFamily="18" charset="0"/>
                          <a:cs typeface="Arial" panose="020B0604020202020204" pitchFamily="34" charset="0"/>
                        </a:rPr>
                        <m:t>𝑎𝑛𝑑</m:t>
                      </m:r>
                      <m:r>
                        <a:rPr lang="en-US" sz="1800" i="1">
                          <a:effectLst/>
                          <a:latin typeface="Cambria Math" panose="02040503050406030204" pitchFamily="18" charset="0"/>
                          <a:ea typeface="Times New Roman" panose="02020603050405020304" pitchFamily="18" charset="0"/>
                          <a:cs typeface="Arial" panose="020B0604020202020204" pitchFamily="34" charset="0"/>
                        </a:rPr>
                        <m:t> </m:t>
                      </m:r>
                      <m:r>
                        <a:rPr lang="en-US" sz="1800" i="1">
                          <a:effectLst/>
                          <a:latin typeface="Cambria Math" panose="02040503050406030204" pitchFamily="18" charset="0"/>
                          <a:ea typeface="Times New Roman" panose="02020603050405020304" pitchFamily="18" charset="0"/>
                          <a:cs typeface="Arial" panose="020B0604020202020204" pitchFamily="34" charset="0"/>
                        </a:rPr>
                        <m:t>𝑒𝑞</m:t>
                      </m:r>
                      <m:d>
                        <m:dPr>
                          <m:ctrlPr>
                            <a:rPr lang="en-US"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Arial" panose="020B0604020202020204" pitchFamily="34" charset="0"/>
                            </a:rPr>
                            <m:t>2</m:t>
                          </m:r>
                        </m:e>
                      </m:d>
                      <m:r>
                        <a:rPr lang="en-US" sz="1800" i="1">
                          <a:effectLst/>
                          <a:latin typeface="Cambria Math" panose="02040503050406030204" pitchFamily="18" charset="0"/>
                          <a:ea typeface="Times New Roman" panose="02020603050405020304" pitchFamily="18" charset="0"/>
                          <a:cs typeface="Arial" panose="020B0604020202020204" pitchFamily="34" charset="0"/>
                        </a:rPr>
                        <m:t> </m:t>
                      </m:r>
                      <m:r>
                        <a:rPr lang="en-US" sz="1800" i="1">
                          <a:effectLst/>
                          <a:latin typeface="Cambria Math" panose="02040503050406030204" pitchFamily="18" charset="0"/>
                          <a:ea typeface="Times New Roman" panose="02020603050405020304" pitchFamily="18" charset="0"/>
                          <a:cs typeface="Arial" panose="020B0604020202020204" pitchFamily="34" charset="0"/>
                        </a:rPr>
                        <m:t>𝑖𝑛</m:t>
                      </m:r>
                      <m:r>
                        <a:rPr lang="en-US" sz="18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en-US" i="1">
                              <a:effectLst/>
                              <a:latin typeface="Cambria Math" panose="02040503050406030204" pitchFamily="18" charset="0"/>
                              <a:ea typeface="Times New Roman" panose="02020603050405020304" pitchFamily="18" charset="0"/>
                            </a:rPr>
                          </m:ctrlPr>
                        </m:dPr>
                        <m:e>
                          <m:m>
                            <m:mPr>
                              <m:mcs>
                                <m:mc>
                                  <m:mcPr>
                                    <m:count m:val="2"/>
                                    <m:mcJc m:val="center"/>
                                  </m:mcPr>
                                </m:mc>
                              </m:mcs>
                              <m:ctrlPr>
                                <a:rPr lang="en-US" i="1">
                                  <a:effectLst/>
                                  <a:latin typeface="Cambria Math" panose="02040503050406030204" pitchFamily="18" charset="0"/>
                                  <a:ea typeface="Times New Roman" panose="02020603050405020304" pitchFamily="18" charset="0"/>
                                </a:rPr>
                              </m:ctrlPr>
                            </m:mPr>
                            <m:mr>
                              <m:e>
                                <m:r>
                                  <a:rPr lang="en-US" sz="1800" b="1"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b="1" i="1">
                                        <a:effectLst/>
                                        <a:latin typeface="Cambria Math" panose="02040503050406030204" pitchFamily="18" charset="0"/>
                                      </a:rPr>
                                    </m:ctrlPr>
                                  </m:accPr>
                                  <m:e>
                                    <m:r>
                                      <a:rPr lang="en-US" sz="1800" b="1" i="1">
                                        <a:effectLst/>
                                        <a:latin typeface="Cambria Math" panose="02040503050406030204" pitchFamily="18" charset="0"/>
                                        <a:ea typeface="Calibri" panose="020F0502020204030204" pitchFamily="34" charset="0"/>
                                        <a:cs typeface="Arial" panose="020B0604020202020204" pitchFamily="34" charset="0"/>
                                      </a:rPr>
                                      <m:t>𝒓</m:t>
                                    </m:r>
                                  </m:e>
                                </m:acc>
                              </m:e>
                              <m:e>
                                <m:r>
                                  <a:rPr lang="en-US" sz="1800" b="1"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b="1" i="1">
                                        <a:effectLst/>
                                        <a:latin typeface="Cambria Math" panose="02040503050406030204" pitchFamily="18" charset="0"/>
                                      </a:rPr>
                                    </m:ctrlPr>
                                  </m:accPr>
                                  <m:e>
                                    <m:r>
                                      <a:rPr lang="en-US" sz="1800" b="1" i="1">
                                        <a:effectLst/>
                                        <a:latin typeface="Cambria Math" panose="02040503050406030204" pitchFamily="18" charset="0"/>
                                        <a:ea typeface="Calibri" panose="020F0502020204030204" pitchFamily="34" charset="0"/>
                                        <a:cs typeface="Arial" panose="020B0604020202020204" pitchFamily="34" charset="0"/>
                                      </a:rPr>
                                      <m:t>𝒑</m:t>
                                    </m:r>
                                  </m:e>
                                </m:acc>
                              </m:e>
                            </m:mr>
                          </m:m>
                        </m:e>
                      </m:d>
                      <m:r>
                        <a:rPr lang="en-US" sz="1800" i="1">
                          <a:effectLst/>
                          <a:latin typeface="Cambria Math" panose="02040503050406030204" pitchFamily="18" charset="0"/>
                          <a:ea typeface="Times New Roman" panose="02020603050405020304" pitchFamily="18" charset="0"/>
                          <a:cs typeface="Arial" panose="020B0604020202020204" pitchFamily="34" charset="0"/>
                        </a:rPr>
                        <m:t> </m:t>
                      </m:r>
                      <m:r>
                        <a:rPr lang="en-US" sz="1800" i="1">
                          <a:effectLst/>
                          <a:latin typeface="Cambria Math" panose="02040503050406030204" pitchFamily="18" charset="0"/>
                          <a:ea typeface="Times New Roman" panose="02020603050405020304" pitchFamily="18" charset="0"/>
                          <a:cs typeface="Arial" panose="020B0604020202020204" pitchFamily="34" charset="0"/>
                        </a:rPr>
                        <m:t>𝑤𝑒</m:t>
                      </m:r>
                      <m:r>
                        <a:rPr lang="en-US" sz="1800" i="1">
                          <a:effectLst/>
                          <a:latin typeface="Cambria Math" panose="02040503050406030204" pitchFamily="18" charset="0"/>
                          <a:ea typeface="Times New Roman" panose="02020603050405020304" pitchFamily="18" charset="0"/>
                          <a:cs typeface="Arial" panose="020B0604020202020204" pitchFamily="34" charset="0"/>
                        </a:rPr>
                        <m:t> </m:t>
                      </m:r>
                      <m:r>
                        <a:rPr lang="en-US" sz="1800" i="1">
                          <a:effectLst/>
                          <a:latin typeface="Cambria Math" panose="02040503050406030204" pitchFamily="18" charset="0"/>
                          <a:ea typeface="Times New Roman" panose="02020603050405020304" pitchFamily="18" charset="0"/>
                          <a:cs typeface="Arial" panose="020B0604020202020204" pitchFamily="34" charset="0"/>
                        </a:rPr>
                        <m:t>𝑔𝑒𝑡</m:t>
                      </m:r>
                      <m:r>
                        <a:rPr lang="en-US" sz="1800" i="1">
                          <a:effectLst/>
                          <a:latin typeface="Cambria Math" panose="02040503050406030204" pitchFamily="18" charset="0"/>
                          <a:ea typeface="Times New Roman" panose="02020603050405020304" pitchFamily="18" charset="0"/>
                          <a:cs typeface="Arial" panose="020B0604020202020204" pitchFamily="34" charset="0"/>
                        </a:rPr>
                        <m:t>:</m:t>
                      </m:r>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1FDA214A-44DA-4CEC-90C9-DCC017D120D1}"/>
                  </a:ext>
                </a:extLst>
              </p:cNvPr>
              <p:cNvSpPr>
                <a:spLocks noGrp="1" noRot="1" noChangeAspect="1" noMove="1" noResize="1" noEditPoints="1" noAdjustHandles="1" noChangeArrowheads="1" noChangeShapeType="1" noTextEdit="1"/>
              </p:cNvSpPr>
              <p:nvPr>
                <p:ph idx="1"/>
              </p:nvPr>
            </p:nvSpPr>
            <p:spPr>
              <a:xfrm>
                <a:off x="1129003" y="2556673"/>
                <a:ext cx="5497772" cy="3416300"/>
              </a:xfrm>
              <a:blipFill>
                <a:blip r:embed="rId2"/>
                <a:stretch>
                  <a:fillRect l="-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52BC8A2-1EEF-45B4-A29A-9BC5A8632761}"/>
                  </a:ext>
                </a:extLst>
              </p:cNvPr>
              <p:cNvSpPr txBox="1">
                <a:spLocks/>
              </p:cNvSpPr>
              <p:nvPr/>
            </p:nvSpPr>
            <p:spPr>
              <a:xfrm>
                <a:off x="6626775" y="2468032"/>
                <a:ext cx="4971176"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14:m>
                  <m:oMath xmlns:m="http://schemas.openxmlformats.org/officeDocument/2006/math">
                    <m:r>
                      <a:rPr lang="en-US"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d>
                      <m:dPr>
                        <m:ctrlPr>
                          <a:rPr lang="en-US" i="1">
                            <a:latin typeface="Cambria Math" panose="02040503050406030204" pitchFamily="18" charset="0"/>
                          </a:rPr>
                        </m:ctrlPr>
                      </m:dPr>
                      <m:e>
                        <m:nary>
                          <m:naryPr>
                            <m:chr m:val="∑"/>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e>
                        </m:nary>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𝑥𝑧</m:t>
                                </m:r>
                              </m:sub>
                            </m:sSub>
                          </m:num>
                          <m:den>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m:t>
                                </m:r>
                              </m:sub>
                            </m:sSub>
                          </m:den>
                        </m:f>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e>
                        </m:nary>
                      </m:e>
                    </m:d>
                    <m:r>
                      <a:rPr lang="en-US" i="1">
                        <a:latin typeface="Cambria Math" panose="02040503050406030204" pitchFamily="18" charset="0"/>
                      </a:rPr>
                      <m:t>∗</m:t>
                    </m:r>
                    <m:r>
                      <a:rPr lang="en-US" i="1">
                        <a:latin typeface="Cambria Math" panose="02040503050406030204" pitchFamily="18" charset="0"/>
                      </a:rPr>
                      <m:t>𝐺</m:t>
                    </m:r>
                  </m:oMath>
                </a14:m>
                <a:endParaRPr lang="en-US" dirty="0"/>
              </a:p>
              <a:p>
                <a14:m>
                  <m:oMath xmlns:m="http://schemas.openxmlformats.org/officeDocument/2006/math">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𝑟</m:t>
                        </m:r>
                      </m:e>
                    </m:acc>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𝑥𝑧</m:t>
                                </m:r>
                              </m:sub>
                            </m:sSub>
                          </m:num>
                          <m:den>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𝑧</m:t>
                                </m:r>
                              </m:sub>
                            </m:sSub>
                          </m:den>
                        </m:f>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e>
                        </m:nary>
                      </m:e>
                    </m:d>
                    <m:r>
                      <a:rPr lang="en-US" i="1">
                        <a:latin typeface="Cambria Math" panose="02040503050406030204" pitchFamily="18" charset="0"/>
                      </a:rPr>
                      <m:t>∗</m:t>
                    </m:r>
                    <m:r>
                      <a:rPr lang="en-US" i="1">
                        <a:latin typeface="Cambria Math" panose="02040503050406030204" pitchFamily="18" charset="0"/>
                      </a:rPr>
                      <m:t>𝐺</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h</m:t>
                      </m:r>
                      <m:r>
                        <a:rPr lang="en-US" i="1" smtClean="0">
                          <a:latin typeface="Cambria Math" panose="02040503050406030204" pitchFamily="18" charset="0"/>
                        </a:rPr>
                        <m:t>𝑒𝑟𝑒</m:t>
                      </m:r>
                      <m:r>
                        <a:rPr lang="en-US" i="1" smtClean="0">
                          <a:latin typeface="Cambria Math" panose="02040503050406030204" pitchFamily="18" charset="0"/>
                        </a:rPr>
                        <m:t>   </m:t>
                      </m:r>
                      <m:r>
                        <a:rPr lang="en-US" i="1" smtClean="0">
                          <a:latin typeface="Cambria Math" panose="02040503050406030204" pitchFamily="18" charset="0"/>
                        </a:rPr>
                        <m:t>𝐺</m:t>
                      </m:r>
                      <m:r>
                        <a:rPr lang="en-US"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𝑧</m:t>
                              </m:r>
                            </m:sub>
                          </m:sSub>
                        </m:num>
                        <m:den>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𝑧</m:t>
                              </m:r>
                            </m:sub>
                          </m:sSub>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𝑥𝑧</m:t>
                                      </m:r>
                                    </m:sub>
                                  </m:sSub>
                                </m:e>
                              </m:d>
                            </m:e>
                            <m:sup>
                              <m:r>
                                <a:rPr lang="en-US" i="1">
                                  <a:latin typeface="Cambria Math" panose="02040503050406030204" pitchFamily="18" charset="0"/>
                                </a:rPr>
                                <m:t>2</m:t>
                              </m:r>
                            </m:sup>
                          </m:sSup>
                        </m:den>
                      </m:f>
                    </m:oMath>
                  </m:oMathPara>
                </a14:m>
                <a:endParaRPr lang="en-US" i="1" dirty="0">
                  <a:latin typeface="Cambria Math" panose="02040503050406030204" pitchFamily="18" charset="0"/>
                  <a:ea typeface="Calibri" panose="020F0502020204030204" pitchFamily="34" charset="0"/>
                  <a:cs typeface="Arial" panose="020B0604020202020204" pitchFamily="34" charset="0"/>
                </a:endParaRPr>
              </a:p>
              <a:p>
                <a14:m>
                  <m:oMath xmlns:m="http://schemas.openxmlformats.org/officeDocument/2006/math">
                    <m:r>
                      <a:rPr lang="en-US" i="1" smtClean="0">
                        <a:latin typeface="Cambria Math" panose="02040503050406030204" pitchFamily="18" charset="0"/>
                        <a:ea typeface="Calibri" panose="020F0502020204030204" pitchFamily="34" charset="0"/>
                        <a:cs typeface="Arial" panose="020B0604020202020204" pitchFamily="34" charset="0"/>
                      </a:rPr>
                      <m:t>∴∆</m:t>
                    </m:r>
                    <m:acc>
                      <m:accPr>
                        <m:chr m:val="̇"/>
                        <m:ctrlPr>
                          <a:rPr lang="en-US" i="1">
                            <a:latin typeface="Cambria Math" panose="02040503050406030204" pitchFamily="18" charset="0"/>
                          </a:rPr>
                        </m:ctrlPr>
                      </m:accPr>
                      <m:e>
                        <m:r>
                          <a:rPr lang="en-US" i="1">
                            <a:latin typeface="Cambria Math" panose="02040503050406030204" pitchFamily="18" charset="0"/>
                            <a:ea typeface="Calibri" panose="020F0502020204030204" pitchFamily="34" charset="0"/>
                            <a:cs typeface="Arial" panose="020B0604020202020204" pitchFamily="34" charset="0"/>
                          </a:rPr>
                          <m:t>𝑝</m:t>
                        </m:r>
                      </m:e>
                    </m:acc>
                    <m:r>
                      <a:rPr lang="en-US" i="1">
                        <a:latin typeface="Cambria Math" panose="02040503050406030204" pitchFamily="18" charset="0"/>
                        <a:ea typeface="Calibri" panose="020F0502020204030204" pitchFamily="34" charset="0"/>
                        <a:cs typeface="Arial" panose="020B0604020202020204" pitchFamily="34" charset="0"/>
                      </a:rPr>
                      <m:t>=</m:t>
                    </m:r>
                    <m:nary>
                      <m:naryPr>
                        <m:chr m:val="∑"/>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ea typeface="Calibri" panose="020F0502020204030204" pitchFamily="34" charset="0"/>
                            <a:cs typeface="Arial" panose="020B0604020202020204" pitchFamily="34" charset="0"/>
                          </a:rPr>
                          <m:t>𝐺</m:t>
                        </m:r>
                        <m:r>
                          <a:rPr lang="en-US" i="1">
                            <a:latin typeface="Cambria Math" panose="02040503050406030204" pitchFamily="18" charset="0"/>
                            <a:ea typeface="Calibri" panose="020F0502020204030204" pitchFamily="34" charset="0"/>
                            <a:cs typeface="Arial" panose="020B0604020202020204" pitchFamily="34"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Arial" panose="020B0604020202020204" pitchFamily="34" charset="0"/>
                                  </a:rPr>
                                  <m:t>𝐿</m:t>
                                </m:r>
                              </m:e>
                              <m:sub>
                                <m:r>
                                  <a:rPr lang="en-US" i="1">
                                    <a:latin typeface="Cambria Math" panose="02040503050406030204" pitchFamily="18" charset="0"/>
                                    <a:ea typeface="Calibri" panose="020F0502020204030204" pitchFamily="34" charset="0"/>
                                    <a:cs typeface="Arial" panose="020B0604020202020204" pitchFamily="34" charset="0"/>
                                  </a:rPr>
                                  <m:t>𝑖</m:t>
                                </m:r>
                              </m:sub>
                            </m:sSub>
                            <m:r>
                              <a:rPr lang="en-US" i="1">
                                <a:latin typeface="Cambria Math" panose="02040503050406030204" pitchFamily="18" charset="0"/>
                                <a:ea typeface="Calibri" panose="020F0502020204030204" pitchFamily="34" charset="0"/>
                                <a:cs typeface="Arial" panose="020B0604020202020204" pitchFamily="34"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Arial" panose="020B0604020202020204" pitchFamily="34" charset="0"/>
                                      </a:rPr>
                                      <m:t>𝐼</m:t>
                                    </m:r>
                                  </m:e>
                                  <m:sub>
                                    <m:r>
                                      <a:rPr lang="en-US" i="1">
                                        <a:latin typeface="Cambria Math" panose="02040503050406030204" pitchFamily="18" charset="0"/>
                                        <a:ea typeface="Calibri" panose="020F0502020204030204" pitchFamily="34" charset="0"/>
                                        <a:cs typeface="Arial" panose="020B0604020202020204" pitchFamily="34" charset="0"/>
                                      </a:rPr>
                                      <m:t>𝑥𝑧</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Arial" panose="020B0604020202020204" pitchFamily="34" charset="0"/>
                                      </a:rPr>
                                      <m:t>𝐼</m:t>
                                    </m:r>
                                  </m:e>
                                  <m:sub>
                                    <m:r>
                                      <a:rPr lang="en-US" i="1">
                                        <a:latin typeface="Cambria Math" panose="02040503050406030204" pitchFamily="18" charset="0"/>
                                        <a:ea typeface="Calibri" panose="020F0502020204030204" pitchFamily="34" charset="0"/>
                                        <a:cs typeface="Arial" panose="020B0604020202020204" pitchFamily="34" charset="0"/>
                                      </a:rPr>
                                      <m:t>𝑥</m:t>
                                    </m:r>
                                  </m:sub>
                                </m:sSub>
                              </m:den>
                            </m:f>
                            <m:r>
                              <a:rPr lang="en-US" i="1">
                                <a:latin typeface="Cambria Math" panose="02040503050406030204" pitchFamily="18" charset="0"/>
                                <a:ea typeface="Calibri" panose="020F0502020204030204" pitchFamily="34" charset="0"/>
                                <a:cs typeface="Arial" panose="020B0604020202020204" pitchFamily="34" charset="0"/>
                              </a:rPr>
                              <m:t>∗</m:t>
                            </m:r>
                            <m:sSub>
                              <m:sSubPr>
                                <m:ctrlPr>
                                  <a:rPr lang="en-US"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𝑁</m:t>
                                </m:r>
                              </m:e>
                              <m:sub>
                                <m:r>
                                  <a:rPr lang="en-US" i="1">
                                    <a:latin typeface="Cambria Math" panose="02040503050406030204" pitchFamily="18" charset="0"/>
                                    <a:ea typeface="Calibri" panose="020F0502020204030204" pitchFamily="34" charset="0"/>
                                    <a:cs typeface="Arial" panose="020B0604020202020204" pitchFamily="34" charset="0"/>
                                  </a:rPr>
                                  <m:t>𝑖</m:t>
                                </m:r>
                              </m:sub>
                            </m:sSub>
                          </m:e>
                        </m:d>
                        <m:r>
                          <a:rPr lang="en-US" i="1">
                            <a:latin typeface="Cambria Math" panose="02040503050406030204" pitchFamily="18" charset="0"/>
                            <a:ea typeface="Calibri" panose="020F0502020204030204" pitchFamily="34" charset="0"/>
                            <a:cs typeface="Arial" panose="020B0604020202020204" pitchFamily="34" charset="0"/>
                          </a:rPr>
                          <m:t>∆</m:t>
                        </m:r>
                        <m:r>
                          <a:rPr lang="en-US" i="1">
                            <a:latin typeface="Cambria Math" panose="02040503050406030204" pitchFamily="18" charset="0"/>
                            <a:ea typeface="Calibri" panose="020F0502020204030204" pitchFamily="34" charset="0"/>
                            <a:cs typeface="Arial" panose="020B0604020202020204" pitchFamily="34" charset="0"/>
                          </a:rPr>
                          <m:t>𝑖</m:t>
                        </m:r>
                        <m:r>
                          <a:rPr lang="en-US" i="1">
                            <a:latin typeface="Cambria Math" panose="02040503050406030204" pitchFamily="18" charset="0"/>
                            <a:ea typeface="Calibri" panose="020F0502020204030204" pitchFamily="34" charset="0"/>
                            <a:cs typeface="Arial" panose="020B0604020202020204" pitchFamily="34" charset="0"/>
                          </a:rPr>
                          <m:t>=</m:t>
                        </m:r>
                      </m:e>
                    </m:nary>
                    <m:nary>
                      <m:naryPr>
                        <m:chr m:val="∑"/>
                        <m:limLoc m:val="undOvr"/>
                        <m:subHide m:val="on"/>
                        <m:supHide m:val="on"/>
                        <m:ctrlPr>
                          <a:rPr lang="en-US" i="1">
                            <a:latin typeface="Cambria Math" panose="02040503050406030204" pitchFamily="18" charset="0"/>
                          </a:rPr>
                        </m:ctrlPr>
                      </m:naryPr>
                      <m:sub/>
                      <m:sup/>
                      <m:e>
                        <m:sSubSup>
                          <m:sSubSupPr>
                            <m:ctrlPr>
                              <a:rPr lang="en-US" i="1">
                                <a:latin typeface="Cambria Math" panose="02040503050406030204" pitchFamily="18" charset="0"/>
                              </a:rPr>
                            </m:ctrlPr>
                          </m:sSubSupPr>
                          <m:e>
                            <m:r>
                              <a:rPr lang="en-US" i="1">
                                <a:latin typeface="Cambria Math" panose="02040503050406030204" pitchFamily="18" charset="0"/>
                                <a:ea typeface="Calibri" panose="020F0502020204030204" pitchFamily="34" charset="0"/>
                                <a:cs typeface="Arial" panose="020B0604020202020204" pitchFamily="34" charset="0"/>
                              </a:rPr>
                              <m:t>𝐿</m:t>
                            </m:r>
                          </m:e>
                          <m:sub>
                            <m:r>
                              <a:rPr lang="en-US" i="1">
                                <a:latin typeface="Cambria Math" panose="02040503050406030204" pitchFamily="18" charset="0"/>
                                <a:ea typeface="Calibri" panose="020F0502020204030204" pitchFamily="34" charset="0"/>
                                <a:cs typeface="Arial" panose="020B0604020202020204" pitchFamily="34" charset="0"/>
                              </a:rPr>
                              <m:t>𝑖</m:t>
                            </m:r>
                          </m:sub>
                          <m:sup>
                            <m:r>
                              <a:rPr lang="en-US" i="1">
                                <a:latin typeface="Cambria Math" panose="02040503050406030204" pitchFamily="18" charset="0"/>
                                <a:ea typeface="Calibri" panose="020F0502020204030204" pitchFamily="34" charset="0"/>
                                <a:cs typeface="Arial" panose="020B0604020202020204" pitchFamily="34" charset="0"/>
                              </a:rPr>
                              <m:t>∗</m:t>
                            </m:r>
                          </m:sup>
                        </m:sSubSup>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𝑖</m:t>
                        </m:r>
                      </m:e>
                    </m:nary>
                  </m:oMath>
                </a14:m>
                <a:endParaRPr lang="en-US" dirty="0">
                  <a:ea typeface="Calibri" panose="020F0502020204030204" pitchFamily="34" charset="0"/>
                  <a:cs typeface="Arial" panose="020B0604020202020204" pitchFamily="34" charset="0"/>
                </a:endParaRPr>
              </a:p>
              <a:p>
                <a14:m>
                  <m:oMath xmlns:m="http://schemas.openxmlformats.org/officeDocument/2006/math">
                    <m:r>
                      <a:rPr lang="en-US" i="1" smtClean="0">
                        <a:latin typeface="Cambria Math" panose="02040503050406030204" pitchFamily="18" charset="0"/>
                        <a:ea typeface="Calibri" panose="020F0502020204030204" pitchFamily="34" charset="0"/>
                        <a:cs typeface="Arial" panose="020B0604020202020204" pitchFamily="34" charset="0"/>
                      </a:rPr>
                      <m:t>∴∆</m:t>
                    </m:r>
                    <m:acc>
                      <m:accPr>
                        <m:chr m:val="̇"/>
                        <m:ctrlPr>
                          <a:rPr lang="en-US" i="1">
                            <a:latin typeface="Cambria Math" panose="02040503050406030204" pitchFamily="18" charset="0"/>
                          </a:rPr>
                        </m:ctrlPr>
                      </m:accPr>
                      <m:e>
                        <m:r>
                          <a:rPr lang="en-US" i="1">
                            <a:latin typeface="Cambria Math" panose="02040503050406030204" pitchFamily="18" charset="0"/>
                            <a:ea typeface="Calibri" panose="020F0502020204030204" pitchFamily="34" charset="0"/>
                            <a:cs typeface="Arial" panose="020B0604020202020204" pitchFamily="34" charset="0"/>
                          </a:rPr>
                          <m:t>𝑟</m:t>
                        </m:r>
                      </m:e>
                    </m:acc>
                    <m:r>
                      <a:rPr lang="en-US" i="1">
                        <a:latin typeface="Cambria Math" panose="02040503050406030204" pitchFamily="18" charset="0"/>
                        <a:ea typeface="Calibri" panose="020F0502020204030204" pitchFamily="34" charset="0"/>
                        <a:cs typeface="Arial" panose="020B0604020202020204" pitchFamily="34" charset="0"/>
                      </a:rPr>
                      <m:t>=</m:t>
                    </m:r>
                    <m:nary>
                      <m:naryPr>
                        <m:chr m:val="∑"/>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ea typeface="Calibri" panose="020F0502020204030204" pitchFamily="34" charset="0"/>
                            <a:cs typeface="Arial" panose="020B0604020202020204" pitchFamily="34" charset="0"/>
                          </a:rPr>
                          <m:t>𝐺</m:t>
                        </m:r>
                        <m:r>
                          <a:rPr lang="en-US" i="1">
                            <a:latin typeface="Cambria Math" panose="02040503050406030204" pitchFamily="18" charset="0"/>
                            <a:ea typeface="Calibri" panose="020F0502020204030204" pitchFamily="34" charset="0"/>
                            <a:cs typeface="Arial" panose="020B0604020202020204" pitchFamily="34"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𝑁</m:t>
                                </m:r>
                              </m:e>
                              <m:sub>
                                <m:r>
                                  <a:rPr lang="en-US" i="1">
                                    <a:latin typeface="Cambria Math" panose="02040503050406030204" pitchFamily="18" charset="0"/>
                                    <a:ea typeface="Calibri" panose="020F0502020204030204" pitchFamily="34" charset="0"/>
                                    <a:cs typeface="Arial" panose="020B0604020202020204" pitchFamily="34" charset="0"/>
                                  </a:rPr>
                                  <m:t>𝑖</m:t>
                                </m:r>
                              </m:sub>
                            </m:sSub>
                            <m:r>
                              <a:rPr lang="en-US" i="1">
                                <a:latin typeface="Cambria Math" panose="02040503050406030204" pitchFamily="18" charset="0"/>
                                <a:ea typeface="Calibri" panose="020F0502020204030204" pitchFamily="34" charset="0"/>
                                <a:cs typeface="Arial" panose="020B0604020202020204" pitchFamily="34"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Arial" panose="020B0604020202020204" pitchFamily="34" charset="0"/>
                                      </a:rPr>
                                      <m:t>𝐼</m:t>
                                    </m:r>
                                  </m:e>
                                  <m:sub>
                                    <m:r>
                                      <a:rPr lang="en-US" i="1">
                                        <a:latin typeface="Cambria Math" panose="02040503050406030204" pitchFamily="18" charset="0"/>
                                        <a:ea typeface="Calibri" panose="020F0502020204030204" pitchFamily="34" charset="0"/>
                                        <a:cs typeface="Arial" panose="020B0604020202020204" pitchFamily="34" charset="0"/>
                                      </a:rPr>
                                      <m:t>𝑥𝑧</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Arial" panose="020B0604020202020204" pitchFamily="34" charset="0"/>
                                      </a:rPr>
                                      <m:t>𝐼</m:t>
                                    </m:r>
                                  </m:e>
                                  <m:sub>
                                    <m:r>
                                      <a:rPr lang="en-US" i="1">
                                        <a:latin typeface="Cambria Math" panose="02040503050406030204" pitchFamily="18" charset="0"/>
                                        <a:ea typeface="Calibri" panose="020F0502020204030204" pitchFamily="34" charset="0"/>
                                        <a:cs typeface="Arial" panose="020B0604020202020204" pitchFamily="34" charset="0"/>
                                      </a:rPr>
                                      <m:t>𝑧</m:t>
                                    </m:r>
                                  </m:sub>
                                </m:sSub>
                              </m:den>
                            </m:f>
                            <m:r>
                              <a:rPr lang="en-US" i="1">
                                <a:latin typeface="Cambria Math" panose="02040503050406030204" pitchFamily="18" charset="0"/>
                                <a:ea typeface="Calibri" panose="020F0502020204030204" pitchFamily="34" charset="0"/>
                                <a:cs typeface="Arial" panose="020B0604020202020204" pitchFamily="34" charset="0"/>
                              </a:rPr>
                              <m:t>∗</m:t>
                            </m:r>
                            <m:sSub>
                              <m:sSubPr>
                                <m:ctrlPr>
                                  <a:rPr lang="en-US"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Arial" panose="020B0604020202020204" pitchFamily="34" charset="0"/>
                                  </a:rPr>
                                  <m:t>𝐿</m:t>
                                </m:r>
                              </m:e>
                              <m:sub>
                                <m:r>
                                  <a:rPr lang="en-US" i="1">
                                    <a:latin typeface="Cambria Math" panose="02040503050406030204" pitchFamily="18" charset="0"/>
                                    <a:ea typeface="Calibri" panose="020F0502020204030204" pitchFamily="34" charset="0"/>
                                    <a:cs typeface="Arial" panose="020B0604020202020204" pitchFamily="34" charset="0"/>
                                  </a:rPr>
                                  <m:t>𝑖</m:t>
                                </m:r>
                              </m:sub>
                            </m:sSub>
                          </m:e>
                        </m:d>
                        <m:r>
                          <a:rPr lang="en-US" i="1">
                            <a:latin typeface="Cambria Math" panose="02040503050406030204" pitchFamily="18" charset="0"/>
                            <a:ea typeface="Calibri" panose="020F0502020204030204" pitchFamily="34" charset="0"/>
                            <a:cs typeface="Arial" panose="020B0604020202020204" pitchFamily="34" charset="0"/>
                          </a:rPr>
                          <m:t>∆</m:t>
                        </m:r>
                        <m:r>
                          <a:rPr lang="en-US" i="1">
                            <a:latin typeface="Cambria Math" panose="02040503050406030204" pitchFamily="18" charset="0"/>
                            <a:ea typeface="Calibri" panose="020F0502020204030204" pitchFamily="34" charset="0"/>
                            <a:cs typeface="Arial" panose="020B0604020202020204" pitchFamily="34" charset="0"/>
                          </a:rPr>
                          <m:t>𝑖</m:t>
                        </m:r>
                        <m:r>
                          <a:rPr lang="en-US" i="1">
                            <a:latin typeface="Cambria Math" panose="02040503050406030204" pitchFamily="18" charset="0"/>
                            <a:ea typeface="Calibri" panose="020F0502020204030204" pitchFamily="34" charset="0"/>
                            <a:cs typeface="Arial" panose="020B0604020202020204" pitchFamily="34" charset="0"/>
                          </a:rPr>
                          <m:t>=</m:t>
                        </m:r>
                      </m:e>
                    </m:nary>
                    <m:nary>
                      <m:naryPr>
                        <m:chr m:val="∑"/>
                        <m:limLoc m:val="undOvr"/>
                        <m:subHide m:val="on"/>
                        <m:supHide m:val="on"/>
                        <m:ctrlPr>
                          <a:rPr lang="en-US" i="1">
                            <a:latin typeface="Cambria Math" panose="02040503050406030204" pitchFamily="18" charset="0"/>
                          </a:rPr>
                        </m:ctrlPr>
                      </m:naryPr>
                      <m:sub/>
                      <m:sup/>
                      <m:e>
                        <m:sSubSup>
                          <m:sSubSupPr>
                            <m:ctrlPr>
                              <a:rPr lang="en-US" i="1">
                                <a:latin typeface="Cambria Math" panose="02040503050406030204" pitchFamily="18" charset="0"/>
                              </a:rPr>
                            </m:ctrlPr>
                          </m:sSubSupPr>
                          <m:e>
                            <m:r>
                              <a:rPr lang="en-US" i="1">
                                <a:latin typeface="Cambria Math" panose="02040503050406030204" pitchFamily="18" charset="0"/>
                                <a:ea typeface="Calibri" panose="020F0502020204030204" pitchFamily="34" charset="0"/>
                                <a:cs typeface="Arial" panose="020B0604020202020204" pitchFamily="34" charset="0"/>
                              </a:rPr>
                              <m:t>𝑁</m:t>
                            </m:r>
                          </m:e>
                          <m:sub>
                            <m:r>
                              <a:rPr lang="en-US" i="1">
                                <a:latin typeface="Cambria Math" panose="02040503050406030204" pitchFamily="18" charset="0"/>
                                <a:ea typeface="Calibri" panose="020F0502020204030204" pitchFamily="34" charset="0"/>
                                <a:cs typeface="Arial" panose="020B0604020202020204" pitchFamily="34" charset="0"/>
                              </a:rPr>
                              <m:t>𝑖</m:t>
                            </m:r>
                          </m:sub>
                          <m:sup>
                            <m:r>
                              <a:rPr lang="en-US" i="1">
                                <a:latin typeface="Cambria Math" panose="02040503050406030204" pitchFamily="18" charset="0"/>
                                <a:ea typeface="Calibri" panose="020F0502020204030204" pitchFamily="34" charset="0"/>
                                <a:cs typeface="Arial" panose="020B0604020202020204" pitchFamily="34" charset="0"/>
                              </a:rPr>
                              <m:t>∗</m:t>
                            </m:r>
                          </m:sup>
                        </m:sSubSup>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𝑖</m:t>
                        </m:r>
                      </m:e>
                    </m:nary>
                  </m:oMath>
                </a14:m>
                <a:endParaRPr lang="en-US" dirty="0"/>
              </a:p>
            </p:txBody>
          </p:sp>
        </mc:Choice>
        <mc:Fallback xmlns="">
          <p:sp>
            <p:nvSpPr>
              <p:cNvPr id="4" name="Content Placeholder 2">
                <a:extLst>
                  <a:ext uri="{FF2B5EF4-FFF2-40B4-BE49-F238E27FC236}">
                    <a16:creationId xmlns:a16="http://schemas.microsoft.com/office/drawing/2014/main" id="{B52BC8A2-1EEF-45B4-A29A-9BC5A8632761}"/>
                  </a:ext>
                </a:extLst>
              </p:cNvPr>
              <p:cNvSpPr txBox="1">
                <a:spLocks noRot="1" noChangeAspect="1" noMove="1" noResize="1" noEditPoints="1" noAdjustHandles="1" noChangeArrowheads="1" noChangeShapeType="1" noTextEdit="1"/>
              </p:cNvSpPr>
              <p:nvPr/>
            </p:nvSpPr>
            <p:spPr>
              <a:xfrm>
                <a:off x="6626775" y="2468032"/>
                <a:ext cx="4971176" cy="3416300"/>
              </a:xfrm>
              <a:prstGeom prst="rect">
                <a:avLst/>
              </a:prstGeom>
              <a:blipFill>
                <a:blip r:embed="rId3"/>
                <a:stretch>
                  <a:fillRect l="-245" t="-10893"/>
                </a:stretch>
              </a:blipFill>
            </p:spPr>
            <p:txBody>
              <a:bodyPr/>
              <a:lstStyle/>
              <a:p>
                <a:r>
                  <a:rPr lang="en-US">
                    <a:noFill/>
                  </a:rPr>
                  <a:t> </a:t>
                </a:r>
              </a:p>
            </p:txBody>
          </p:sp>
        </mc:Fallback>
      </mc:AlternateContent>
    </p:spTree>
    <p:extLst>
      <p:ext uri="{BB962C8B-B14F-4D97-AF65-F5344CB8AC3E}">
        <p14:creationId xmlns:p14="http://schemas.microsoft.com/office/powerpoint/2010/main" val="697824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7936-83EB-45C1-8409-A87ED2668B6F}"/>
              </a:ext>
            </a:extLst>
          </p:cNvPr>
          <p:cNvSpPr>
            <a:spLocks noGrp="1"/>
          </p:cNvSpPr>
          <p:nvPr>
            <p:ph type="title"/>
          </p:nvPr>
        </p:nvSpPr>
        <p:spPr/>
        <p:txBody>
          <a:bodyPr/>
          <a:lstStyle/>
          <a:p>
            <a:r>
              <a:rPr lang="en-US" dirty="0"/>
              <a:t>State space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BBC95C-FD03-4AED-96AD-3BCD4DE0CA99}"/>
                  </a:ext>
                </a:extLst>
              </p:cNvPr>
              <p:cNvSpPr>
                <a:spLocks noGrp="1"/>
              </p:cNvSpPr>
              <p:nvPr>
                <p:ph idx="1"/>
              </p:nvPr>
            </p:nvSpPr>
            <p:spPr/>
            <p:txBody>
              <a:bodyPr>
                <a:normAutofit/>
              </a:bodyPr>
              <a:lstStyle/>
              <a:p>
                <a:pPr>
                  <a:lnSpc>
                    <a:spcPct val="107000"/>
                  </a:lnSpc>
                  <a:spcBef>
                    <a:spcPts val="200"/>
                  </a:spcBef>
                </a:pPr>
                <a:r>
                  <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Lateral </a:t>
                </a:r>
              </a:p>
              <a:p>
                <a:pPr>
                  <a:buFont typeface="Arial" panose="020B0604020202020204" pitchFamily="34" charset="0"/>
                  <a:buChar char="•"/>
                </a:pP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m:rPr>
                                <m:sty m:val="p"/>
                              </m:rPr>
                              <a:rPr lang="en-US">
                                <a:latin typeface="Cambria Math" panose="02040503050406030204" pitchFamily="18" charset="0"/>
                              </a:rPr>
                              <m:t>Δ</m:t>
                            </m:r>
                            <m:acc>
                              <m:accPr>
                                <m:chr m:val="̇"/>
                                <m:ctrlPr>
                                  <a:rPr lang="en-US" i="1">
                                    <a:latin typeface="Cambria Math" panose="02040503050406030204" pitchFamily="18" charset="0"/>
                                  </a:rPr>
                                </m:ctrlPr>
                              </m:accPr>
                              <m:e>
                                <m:r>
                                  <a:rPr lang="en-US" i="1">
                                    <a:latin typeface="Cambria Math" panose="02040503050406030204" pitchFamily="18" charset="0"/>
                                  </a:rPr>
                                  <m:t>𝛽</m:t>
                                </m:r>
                              </m:e>
                            </m:acc>
                          </m:e>
                          <m:e>
                            <m:r>
                              <m:rPr>
                                <m:sty m:val="p"/>
                              </m:rPr>
                              <a:rPr lang="en-US">
                                <a:latin typeface="Cambria Math" panose="02040503050406030204" pitchFamily="18" charset="0"/>
                              </a:rPr>
                              <m:t>Δ</m:t>
                            </m:r>
                            <m:acc>
                              <m:accPr>
                                <m:chr m:val="̇"/>
                                <m:ctrlPr>
                                  <a:rPr lang="en-US" i="1">
                                    <a:latin typeface="Cambria Math" panose="02040503050406030204" pitchFamily="18" charset="0"/>
                                  </a:rPr>
                                </m:ctrlPr>
                              </m:accPr>
                              <m:e>
                                <m:r>
                                  <a:rPr lang="en-US" i="1">
                                    <a:latin typeface="Cambria Math" panose="02040503050406030204" pitchFamily="18" charset="0"/>
                                  </a:rPr>
                                  <m:t>𝑝</m:t>
                                </m:r>
                              </m:e>
                            </m:acc>
                          </m:e>
                          <m:e>
                            <m:r>
                              <m:rPr>
                                <m:sty m:val="p"/>
                              </m:rPr>
                              <a:rPr lang="en-US">
                                <a:latin typeface="Cambria Math" panose="02040503050406030204" pitchFamily="18" charset="0"/>
                              </a:rPr>
                              <m:t>Δ</m:t>
                            </m:r>
                            <m:acc>
                              <m:accPr>
                                <m:chr m:val="̇"/>
                                <m:ctrlPr>
                                  <a:rPr lang="en-US" i="1">
                                    <a:latin typeface="Cambria Math" panose="02040503050406030204" pitchFamily="18" charset="0"/>
                                  </a:rPr>
                                </m:ctrlPr>
                              </m:accPr>
                              <m:e>
                                <m:r>
                                  <a:rPr lang="en-US" i="1">
                                    <a:latin typeface="Cambria Math" panose="02040503050406030204" pitchFamily="18" charset="0"/>
                                  </a:rPr>
                                  <m:t>𝑟</m:t>
                                </m:r>
                              </m:e>
                            </m:acc>
                          </m:e>
                          <m:e>
                            <m:r>
                              <m:rPr>
                                <m:sty m:val="p"/>
                              </m:rPr>
                              <a:rPr lang="en-US">
                                <a:latin typeface="Cambria Math" panose="02040503050406030204" pitchFamily="18" charset="0"/>
                              </a:rPr>
                              <m:t>Δ</m:t>
                            </m:r>
                            <m:acc>
                              <m:accPr>
                                <m:chr m:val="̇"/>
                                <m:ctrlPr>
                                  <a:rPr lang="en-US" i="1">
                                    <a:latin typeface="Cambria Math" panose="02040503050406030204" pitchFamily="18" charset="0"/>
                                  </a:rPr>
                                </m:ctrlPr>
                              </m:accPr>
                              <m:e>
                                <m:r>
                                  <a:rPr lang="en-US" i="1">
                                    <a:latin typeface="Cambria Math" panose="02040503050406030204" pitchFamily="18" charset="0"/>
                                  </a:rPr>
                                  <m:t>𝜑</m:t>
                                </m:r>
                              </m:e>
                            </m:acc>
                          </m:e>
                          <m:e>
                            <m:r>
                              <m:rPr>
                                <m:sty m:val="p"/>
                              </m:rPr>
                              <a:rPr lang="en-US">
                                <a:latin typeface="Cambria Math" panose="02040503050406030204" pitchFamily="18" charset="0"/>
                              </a:rPr>
                              <m:t>Δ</m:t>
                            </m:r>
                            <m:acc>
                              <m:accPr>
                                <m:chr m:val="̇"/>
                                <m:ctrlPr>
                                  <a:rPr lang="en-US" i="1">
                                    <a:latin typeface="Cambria Math" panose="02040503050406030204" pitchFamily="18" charset="0"/>
                                  </a:rPr>
                                </m:ctrlPr>
                              </m:accPr>
                              <m:e>
                                <m:r>
                                  <a:rPr lang="en-US" i="1">
                                    <a:latin typeface="Cambria Math" panose="02040503050406030204" pitchFamily="18" charset="0"/>
                                  </a:rPr>
                                  <m:t>𝜓</m:t>
                                </m:r>
                              </m:e>
                            </m:acc>
                          </m:e>
                        </m:eqAr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𝛽</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𝑡𝑜</m:t>
                                      </m:r>
                                    </m:sub>
                                  </m:sSub>
                                </m:den>
                              </m:f>
                            </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𝑜</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𝑡𝑜</m:t>
                                      </m:r>
                                    </m:sub>
                                  </m:sSub>
                                </m:den>
                              </m:f>
                            </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𝑜</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𝑡𝑜</m:t>
                                      </m:r>
                                    </m:sub>
                                  </m:sSub>
                                </m:den>
                              </m:f>
                            </m:e>
                            <m:e>
                              <m:f>
                                <m:fPr>
                                  <m:ctrlPr>
                                    <a:rPr lang="en-US" i="1">
                                      <a:latin typeface="Cambria Math" panose="02040503050406030204" pitchFamily="18" charset="0"/>
                                    </a:rPr>
                                  </m:ctrlPr>
                                </m:fPr>
                                <m:num>
                                  <m:r>
                                    <a:rPr lang="en-US" i="1">
                                      <a:latin typeface="Cambria Math" panose="02040503050406030204" pitchFamily="18" charset="0"/>
                                    </a:rPr>
                                    <m:t>𝑔</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𝑜</m:t>
                                              </m:r>
                                            </m:sub>
                                          </m:sSub>
                                        </m:e>
                                      </m:d>
                                    </m:e>
                                  </m:func>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𝑡𝑜</m:t>
                                      </m:r>
                                    </m:sub>
                                  </m:sSub>
                                </m:den>
                              </m:f>
                              <m:r>
                                <a:rPr lang="en-US" i="1">
                                  <a:latin typeface="Cambria Math" panose="02040503050406030204" pitchFamily="18" charset="0"/>
                                </a:rPr>
                                <m:t> </m:t>
                              </m:r>
                            </m:e>
                            <m:e>
                              <m:r>
                                <a:rPr lang="en-US" i="1">
                                  <a:latin typeface="Cambria Math" panose="02040503050406030204" pitchFamily="18" charset="0"/>
                                </a:rPr>
                                <m:t>0</m:t>
                              </m:r>
                            </m:e>
                          </m:mr>
                          <m:mr>
                            <m:e>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𝛽</m:t>
                                  </m:r>
                                </m:sub>
                                <m:sup>
                                  <m:r>
                                    <a:rPr lang="en-US" i="1">
                                      <a:latin typeface="Cambria Math" panose="02040503050406030204" pitchFamily="18" charset="0"/>
                                    </a:rPr>
                                    <m:t>∗</m:t>
                                  </m:r>
                                </m:sup>
                              </m:sSubSup>
                            </m:e>
                            <m:e>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m:t>
                                  </m:r>
                                </m:sup>
                              </m:sSubSup>
                            </m:e>
                            <m:e>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𝑟</m:t>
                                  </m:r>
                                </m:sub>
                                <m:sup>
                                  <m:r>
                                    <a:rPr lang="en-US" i="1">
                                      <a:latin typeface="Cambria Math" panose="02040503050406030204" pitchFamily="18" charset="0"/>
                                    </a:rPr>
                                    <m:t>∗</m:t>
                                  </m:r>
                                </m:sup>
                              </m:sSubSup>
                              <m:r>
                                <a:rPr lang="en-US" i="1">
                                  <a:latin typeface="Cambria Math" panose="02040503050406030204" pitchFamily="18" charset="0"/>
                                </a:rPr>
                                <m:t> </m:t>
                              </m:r>
                            </m:e>
                            <m:e>
                              <m:r>
                                <a:rPr lang="en-US" i="1">
                                  <a:latin typeface="Cambria Math" panose="02040503050406030204" pitchFamily="18" charset="0"/>
                                </a:rPr>
                                <m:t>0</m:t>
                              </m:r>
                            </m:e>
                            <m:e>
                              <m:r>
                                <a:rPr lang="en-US" i="1">
                                  <a:latin typeface="Cambria Math" panose="02040503050406030204" pitchFamily="18" charset="0"/>
                                </a:rPr>
                                <m:t>0</m:t>
                              </m:r>
                            </m:e>
                          </m:mr>
                          <m:mr>
                            <m:e>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𝛽</m:t>
                                  </m:r>
                                </m:sub>
                                <m:sup>
                                  <m:r>
                                    <a:rPr lang="en-US" i="1">
                                      <a:latin typeface="Cambria Math" panose="02040503050406030204" pitchFamily="18" charset="0"/>
                                    </a:rPr>
                                    <m:t>∗</m:t>
                                  </m:r>
                                </m:sup>
                              </m:sSubSup>
                              <m:r>
                                <a:rPr lang="en-US" i="1">
                                  <a:latin typeface="Cambria Math" panose="02040503050406030204" pitchFamily="18" charset="0"/>
                                </a:rPr>
                                <m:t> </m:t>
                              </m:r>
                            </m:e>
                            <m:e>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𝑝</m:t>
                                  </m:r>
                                </m:sub>
                                <m:sup>
                                  <m:r>
                                    <a:rPr lang="en-US" i="1">
                                      <a:latin typeface="Cambria Math" panose="02040503050406030204" pitchFamily="18" charset="0"/>
                                    </a:rPr>
                                    <m:t>∗</m:t>
                                  </m:r>
                                </m:sup>
                              </m:sSubSup>
                              <m:r>
                                <a:rPr lang="en-US" i="1">
                                  <a:latin typeface="Cambria Math" panose="02040503050406030204" pitchFamily="18" charset="0"/>
                                </a:rPr>
                                <m:t> </m:t>
                              </m:r>
                            </m:e>
                            <m:e>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𝑟</m:t>
                                  </m:r>
                                </m:sub>
                                <m:sup>
                                  <m:r>
                                    <a:rPr lang="en-US" i="1">
                                      <a:latin typeface="Cambria Math" panose="02040503050406030204" pitchFamily="18" charset="0"/>
                                    </a:rPr>
                                    <m:t>∗</m:t>
                                  </m:r>
                                </m:sup>
                              </m:sSubSup>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e>
                                  </m:d>
                                </m:e>
                              </m:func>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sec</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e>
                                  </m:d>
                                </m:e>
                              </m:func>
                            </m:e>
                            <m:e>
                              <m:r>
                                <a:rPr lang="en-US" i="1">
                                  <a:latin typeface="Cambria Math" panose="02040503050406030204" pitchFamily="18" charset="0"/>
                                </a:rPr>
                                <m:t>0</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m:rPr>
                                <m:sty m:val="p"/>
                              </m:rPr>
                              <a:rPr lang="en-US">
                                <a:latin typeface="Cambria Math" panose="02040503050406030204" pitchFamily="18" charset="0"/>
                              </a:rPr>
                              <m:t>Δ</m:t>
                            </m:r>
                            <m:r>
                              <a:rPr lang="en-US" i="1">
                                <a:latin typeface="Cambria Math" panose="02040503050406030204" pitchFamily="18" charset="0"/>
                              </a:rPr>
                              <m:t>𝛽</m:t>
                            </m:r>
                          </m:e>
                          <m:e>
                            <m:r>
                              <m:rPr>
                                <m:sty m:val="p"/>
                              </m:rPr>
                              <a:rPr lang="en-US">
                                <a:latin typeface="Cambria Math" panose="02040503050406030204" pitchFamily="18" charset="0"/>
                              </a:rPr>
                              <m:t>Δ</m:t>
                            </m:r>
                            <m:r>
                              <a:rPr lang="en-US" i="1">
                                <a:latin typeface="Cambria Math" panose="02040503050406030204" pitchFamily="18" charset="0"/>
                              </a:rPr>
                              <m:t>𝑝</m:t>
                            </m:r>
                          </m:e>
                          <m:e>
                            <m:r>
                              <m:rPr>
                                <m:sty m:val="p"/>
                              </m:rPr>
                              <a:rPr lang="en-US">
                                <a:latin typeface="Cambria Math" panose="02040503050406030204" pitchFamily="18" charset="0"/>
                              </a:rPr>
                              <m:t>Δ</m:t>
                            </m:r>
                            <m:r>
                              <a:rPr lang="en-US" i="1">
                                <a:latin typeface="Cambria Math" panose="02040503050406030204" pitchFamily="18" charset="0"/>
                              </a:rPr>
                              <m:t>𝑟</m:t>
                            </m:r>
                          </m:e>
                          <m:e>
                            <m:r>
                              <m:rPr>
                                <m:sty m:val="p"/>
                              </m:rPr>
                              <a:rPr lang="en-US">
                                <a:latin typeface="Cambria Math" panose="02040503050406030204" pitchFamily="18" charset="0"/>
                              </a:rPr>
                              <m:t>Δ</m:t>
                            </m:r>
                            <m:r>
                              <a:rPr lang="en-US" i="1">
                                <a:latin typeface="Cambria Math" panose="02040503050406030204" pitchFamily="18" charset="0"/>
                              </a:rPr>
                              <m:t>𝜑</m:t>
                            </m:r>
                          </m:e>
                          <m:e>
                            <m:r>
                              <m:rPr>
                                <m:sty m:val="p"/>
                              </m:rPr>
                              <a:rPr lang="en-US">
                                <a:latin typeface="Cambria Math" panose="02040503050406030204" pitchFamily="18" charset="0"/>
                              </a:rPr>
                              <m:t>Δ</m:t>
                            </m:r>
                            <m:r>
                              <a:rPr lang="en-US" i="1">
                                <a:latin typeface="Cambria Math" panose="02040503050406030204" pitchFamily="18" charset="0"/>
                              </a:rPr>
                              <m:t>𝜓</m:t>
                            </m:r>
                          </m:e>
                        </m:eqAr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𝛿</m:t>
                                      </m:r>
                                      <m:r>
                                        <a:rPr lang="en-US" i="1">
                                          <a:latin typeface="Cambria Math" panose="02040503050406030204" pitchFamily="18" charset="0"/>
                                        </a:rPr>
                                        <m:t>𝑎</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𝑡𝑜</m:t>
                                      </m:r>
                                    </m:sub>
                                  </m:sSub>
                                </m:den>
                              </m:f>
                            </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𝑌</m:t>
                                      </m:r>
                                    </m:e>
                                    <m:sub>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𝑟</m:t>
                                          </m:r>
                                        </m:sub>
                                      </m:sSub>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𝑡𝑜</m:t>
                                      </m:r>
                                    </m:sub>
                                  </m:sSub>
                                </m:den>
                              </m:f>
                            </m:e>
                          </m:mr>
                          <m:mr>
                            <m:e>
                              <m:sSubSup>
                                <m:sSubSupPr>
                                  <m:ctrlPr>
                                    <a:rPr lang="en-US" i="1">
                                      <a:latin typeface="Cambria Math" panose="02040503050406030204" pitchFamily="18" charset="0"/>
                                    </a:rPr>
                                  </m:ctrlPr>
                                </m:sSubSupPr>
                                <m:e>
                                  <m:r>
                                    <a:rPr lang="en-US" i="1">
                                      <a:latin typeface="Cambria Math" panose="02040503050406030204" pitchFamily="18" charset="0"/>
                                    </a:rPr>
                                    <m:t>𝐿</m:t>
                                  </m:r>
                                </m:e>
                                <m:sub>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𝑎</m:t>
                                      </m:r>
                                    </m:sub>
                                  </m:sSub>
                                </m:sub>
                                <m:sup>
                                  <m:r>
                                    <a:rPr lang="en-US" i="1">
                                      <a:latin typeface="Cambria Math" panose="02040503050406030204" pitchFamily="18" charset="0"/>
                                    </a:rPr>
                                    <m:t>∗</m:t>
                                  </m:r>
                                </m:sup>
                              </m:sSubSup>
                            </m:e>
                            <m:e>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𝐿</m:t>
                                  </m:r>
                                </m:e>
                                <m:sub>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𝑟</m:t>
                                      </m:r>
                                    </m:sub>
                                  </m:sSub>
                                </m:sub>
                                <m:sup>
                                  <m:r>
                                    <a:rPr lang="en-US" i="1">
                                      <a:latin typeface="Cambria Math" panose="02040503050406030204" pitchFamily="18" charset="0"/>
                                    </a:rPr>
                                    <m:t>∗</m:t>
                                  </m:r>
                                </m:sup>
                              </m:sSubSup>
                            </m:e>
                          </m:mr>
                          <m:m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𝑎</m:t>
                                  </m:r>
                                </m:sub>
                              </m:sSub>
                            </m:e>
                            <m:e>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𝑁</m:t>
                                  </m:r>
                                </m:e>
                                <m:sub>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𝑟</m:t>
                                      </m:r>
                                    </m:sub>
                                  </m:sSub>
                                </m:sub>
                                <m:sup>
                                  <m:r>
                                    <a:rPr lang="en-US" i="1">
                                      <a:latin typeface="Cambria Math" panose="02040503050406030204" pitchFamily="18" charset="0"/>
                                    </a:rPr>
                                    <m:t>∗</m:t>
                                  </m:r>
                                </m:sup>
                              </m:sSubSup>
                            </m:e>
                          </m:m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𝑎</m:t>
                                </m:r>
                              </m:sub>
                            </m:sSub>
                          </m:e>
                          <m:e>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𝑟</m:t>
                                </m:r>
                              </m:sub>
                            </m:sSub>
                          </m:e>
                        </m:eqArr>
                      </m:e>
                    </m:d>
                  </m:oMath>
                </a14:m>
                <a:endParaRPr lang="en-US" dirty="0">
                  <a:latin typeface="Calibri" panose="020F0502020204030204" pitchFamily="34" charset="0"/>
                  <a:ea typeface="Calibri" panose="020F0502020204030204" pitchFamily="34" charset="0"/>
                  <a:cs typeface="Arial" panose="020B060402020202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ADBBC95C-FD03-4AED-96AD-3BCD4DE0CA99}"/>
                  </a:ext>
                </a:extLst>
              </p:cNvPr>
              <p:cNvSpPr>
                <a:spLocks noGrp="1" noRot="1" noChangeAspect="1" noMove="1" noResize="1" noEditPoints="1" noAdjustHandles="1" noChangeArrowheads="1" noChangeShapeType="1" noTextEdit="1"/>
              </p:cNvSpPr>
              <p:nvPr>
                <p:ph idx="1"/>
              </p:nvPr>
            </p:nvSpPr>
            <p:spPr>
              <a:blipFill>
                <a:blip r:embed="rId2"/>
                <a:stretch>
                  <a:fillRect l="-138" t="-713"/>
                </a:stretch>
              </a:blipFill>
            </p:spPr>
            <p:txBody>
              <a:bodyPr/>
              <a:lstStyle/>
              <a:p>
                <a:r>
                  <a:rPr lang="en-US">
                    <a:noFill/>
                  </a:rPr>
                  <a:t> </a:t>
                </a:r>
              </a:p>
            </p:txBody>
          </p:sp>
        </mc:Fallback>
      </mc:AlternateContent>
    </p:spTree>
    <p:extLst>
      <p:ext uri="{BB962C8B-B14F-4D97-AF65-F5344CB8AC3E}">
        <p14:creationId xmlns:p14="http://schemas.microsoft.com/office/powerpoint/2010/main" val="479896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DCA5-F96B-475F-9265-21B7ED95FE85}"/>
              </a:ext>
            </a:extLst>
          </p:cNvPr>
          <p:cNvSpPr>
            <a:spLocks noGrp="1"/>
          </p:cNvSpPr>
          <p:nvPr>
            <p:ph type="title"/>
          </p:nvPr>
        </p:nvSpPr>
        <p:spPr/>
        <p:txBody>
          <a:bodyPr/>
          <a:lstStyle/>
          <a:p>
            <a:r>
              <a:rPr lang="en-GB" sz="2800" dirty="0"/>
              <a:t>short period &amp; Long period approximations of the Longitudinal dynamics </a:t>
            </a:r>
            <a:endParaRPr lang="en-US" sz="2800" dirty="0"/>
          </a:p>
        </p:txBody>
      </p:sp>
      <mc:AlternateContent xmlns:mc="http://schemas.openxmlformats.org/markup-compatibility/2006" xmlns:a14="http://schemas.microsoft.com/office/drawing/2010/main">
        <mc:Choice Requires="a14">
          <p:graphicFrame>
            <p:nvGraphicFramePr>
              <p:cNvPr id="6" name="Diagram 5">
                <a:extLst>
                  <a:ext uri="{FF2B5EF4-FFF2-40B4-BE49-F238E27FC236}">
                    <a16:creationId xmlns:a16="http://schemas.microsoft.com/office/drawing/2014/main" id="{4BE82626-15EA-4AF6-A4A0-E724575F62EE}"/>
                  </a:ext>
                </a:extLst>
              </p:cNvPr>
              <p:cNvGraphicFramePr/>
              <p:nvPr/>
            </p:nvGraphicFramePr>
            <p:xfrm>
              <a:off x="4422558" y="906279"/>
              <a:ext cx="7690499" cy="4869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6" name="Diagram 5">
                <a:extLst>
                  <a:ext uri="{FF2B5EF4-FFF2-40B4-BE49-F238E27FC236}">
                    <a16:creationId xmlns:a16="http://schemas.microsoft.com/office/drawing/2014/main" id="{4BE82626-15EA-4AF6-A4A0-E724575F62EE}"/>
                  </a:ext>
                </a:extLst>
              </p:cNvPr>
              <p:cNvGraphicFramePr/>
              <p:nvPr>
                <p:extLst>
                  <p:ext uri="{D42A27DB-BD31-4B8C-83A1-F6EECF244321}">
                    <p14:modId xmlns:p14="http://schemas.microsoft.com/office/powerpoint/2010/main" val="1315708430"/>
                  </p:ext>
                </p:extLst>
              </p:nvPr>
            </p:nvGraphicFramePr>
            <p:xfrm>
              <a:off x="4422558" y="906279"/>
              <a:ext cx="7690499" cy="48693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3898100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34409-2CFE-4F5B-BA00-92169793ED55}"/>
              </a:ext>
            </a:extLst>
          </p:cNvPr>
          <p:cNvSpPr>
            <a:spLocks noGrp="1"/>
          </p:cNvSpPr>
          <p:nvPr>
            <p:ph type="title"/>
          </p:nvPr>
        </p:nvSpPr>
        <p:spPr/>
        <p:txBody>
          <a:bodyPr/>
          <a:lstStyle/>
          <a:p>
            <a:r>
              <a:rPr lang="en-GB" sz="3600" dirty="0"/>
              <a:t>short period &amp; Long period</a:t>
            </a:r>
            <a:endParaRPr lang="en-US" dirty="0"/>
          </a:p>
        </p:txBody>
      </p:sp>
      <p:pic>
        <p:nvPicPr>
          <p:cNvPr id="4" name="Picture 3">
            <a:extLst>
              <a:ext uri="{FF2B5EF4-FFF2-40B4-BE49-F238E27FC236}">
                <a16:creationId xmlns:a16="http://schemas.microsoft.com/office/drawing/2014/main" id="{2C73B2F7-0F0A-4A8A-941D-AED3F0254A23}"/>
              </a:ext>
            </a:extLst>
          </p:cNvPr>
          <p:cNvPicPr>
            <a:picLocks noChangeAspect="1"/>
          </p:cNvPicPr>
          <p:nvPr/>
        </p:nvPicPr>
        <p:blipFill>
          <a:blip r:embed="rId2"/>
          <a:stretch>
            <a:fillRect/>
          </a:stretch>
        </p:blipFill>
        <p:spPr>
          <a:xfrm>
            <a:off x="3776926" y="2640187"/>
            <a:ext cx="4638147" cy="347026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58159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DB6AB-B6B6-4772-9D61-352DCEC44788}"/>
              </a:ext>
            </a:extLst>
          </p:cNvPr>
          <p:cNvSpPr>
            <a:spLocks noGrp="1"/>
          </p:cNvSpPr>
          <p:nvPr>
            <p:ph type="title"/>
          </p:nvPr>
        </p:nvSpPr>
        <p:spPr>
          <a:xfrm>
            <a:off x="1154954" y="973667"/>
            <a:ext cx="8761413" cy="985761"/>
          </a:xfrm>
        </p:spPr>
        <p:txBody>
          <a:bodyPr/>
          <a:lstStyle/>
          <a:p>
            <a:r>
              <a:rPr lang="en-GB" sz="2800" dirty="0"/>
              <a:t>short period &amp; Long period approximations of the Longitudinal dynamics </a:t>
            </a:r>
            <a:endParaRPr lang="en-US" sz="2800" dirty="0"/>
          </a:p>
        </p:txBody>
      </p:sp>
      <p:sp>
        <p:nvSpPr>
          <p:cNvPr id="3" name="Content Placeholder 2">
            <a:extLst>
              <a:ext uri="{FF2B5EF4-FFF2-40B4-BE49-F238E27FC236}">
                <a16:creationId xmlns:a16="http://schemas.microsoft.com/office/drawing/2014/main" id="{169D2BA3-8CF0-491A-B76B-35A5BE6B105D}"/>
              </a:ext>
            </a:extLst>
          </p:cNvPr>
          <p:cNvSpPr>
            <a:spLocks noGrp="1"/>
          </p:cNvSpPr>
          <p:nvPr>
            <p:ph sz="half" idx="1"/>
          </p:nvPr>
        </p:nvSpPr>
        <p:spPr/>
        <p:txBody>
          <a:bodyPr/>
          <a:lstStyle/>
          <a:p>
            <a:r>
              <a:rPr lang="en-GB" dirty="0"/>
              <a:t>Short Period </a:t>
            </a:r>
            <a:br>
              <a:rPr lang="en-GB" dirty="0"/>
            </a:br>
            <a:endParaRPr lang="en-US" dirty="0"/>
          </a:p>
        </p:txBody>
      </p:sp>
      <p:sp>
        <p:nvSpPr>
          <p:cNvPr id="4" name="Content Placeholder 3">
            <a:extLst>
              <a:ext uri="{FF2B5EF4-FFF2-40B4-BE49-F238E27FC236}">
                <a16:creationId xmlns:a16="http://schemas.microsoft.com/office/drawing/2014/main" id="{67EA3746-039C-4A1E-9550-CE6E92015DE9}"/>
              </a:ext>
            </a:extLst>
          </p:cNvPr>
          <p:cNvSpPr>
            <a:spLocks noGrp="1"/>
          </p:cNvSpPr>
          <p:nvPr>
            <p:ph sz="half" idx="2"/>
          </p:nvPr>
        </p:nvSpPr>
        <p:spPr/>
        <p:txBody>
          <a:bodyPr/>
          <a:lstStyle/>
          <a:p>
            <a:r>
              <a:rPr lang="en-GB" dirty="0"/>
              <a:t>Long period </a:t>
            </a:r>
            <a:endParaRPr lang="en-US" dirty="0"/>
          </a:p>
        </p:txBody>
      </p:sp>
      <p:pic>
        <p:nvPicPr>
          <p:cNvPr id="5" name="Picture 4">
            <a:extLst>
              <a:ext uri="{FF2B5EF4-FFF2-40B4-BE49-F238E27FC236}">
                <a16:creationId xmlns:a16="http://schemas.microsoft.com/office/drawing/2014/main" id="{8EB2ECCB-9D6D-4E82-A1C9-05F3F6AB78A0}"/>
              </a:ext>
            </a:extLst>
          </p:cNvPr>
          <p:cNvPicPr>
            <a:picLocks noChangeAspect="1"/>
          </p:cNvPicPr>
          <p:nvPr/>
        </p:nvPicPr>
        <p:blipFill>
          <a:blip r:embed="rId2"/>
          <a:stretch>
            <a:fillRect/>
          </a:stretch>
        </p:blipFill>
        <p:spPr>
          <a:xfrm>
            <a:off x="7166892" y="3429000"/>
            <a:ext cx="3981113" cy="2559287"/>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3A3E9A25-E15B-4538-AEEA-7D6F3116DDF9}"/>
              </a:ext>
            </a:extLst>
          </p:cNvPr>
          <p:cNvPicPr>
            <a:picLocks noChangeAspect="1"/>
          </p:cNvPicPr>
          <p:nvPr/>
        </p:nvPicPr>
        <p:blipFill>
          <a:blip r:embed="rId3"/>
          <a:stretch>
            <a:fillRect/>
          </a:stretch>
        </p:blipFill>
        <p:spPr>
          <a:xfrm>
            <a:off x="926354" y="3565422"/>
            <a:ext cx="4414190" cy="213715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26604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41B4-6A7D-42A4-AF28-B4260D3ED79C}"/>
              </a:ext>
            </a:extLst>
          </p:cNvPr>
          <p:cNvSpPr>
            <a:spLocks noGrp="1"/>
          </p:cNvSpPr>
          <p:nvPr>
            <p:ph type="title"/>
          </p:nvPr>
        </p:nvSpPr>
        <p:spPr/>
        <p:txBody>
          <a:bodyPr/>
          <a:lstStyle/>
          <a:p>
            <a:r>
              <a:rPr lang="en-GB" sz="2000" dirty="0"/>
              <a:t>short period &amp; Long period approximations of the Longitudinal dynamics </a:t>
            </a:r>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116044-0358-4082-B4DD-5A0B8FF94B6E}"/>
                  </a:ext>
                </a:extLst>
              </p:cNvPr>
              <p:cNvSpPr>
                <a:spLocks noGrp="1"/>
              </p:cNvSpPr>
              <p:nvPr>
                <p:ph sz="half" idx="1"/>
              </p:nvPr>
            </p:nvSpPr>
            <p:spPr/>
            <p:txBody>
              <a:bodyPr>
                <a:normAutofit fontScale="85000" lnSpcReduction="10000"/>
              </a:bodyPr>
              <a:lstStyle/>
              <a:p>
                <a:r>
                  <a:rPr lang="en-US" sz="1800" i="1" dirty="0">
                    <a:effectLst/>
                    <a:latin typeface="Cambria Math" panose="02040503050406030204" pitchFamily="18" charset="0"/>
                    <a:ea typeface="Calibri" panose="020F0502020204030204" pitchFamily="34" charset="0"/>
                    <a:cs typeface="Arial" panose="020B0604020202020204" pitchFamily="34" charset="0"/>
                  </a:rPr>
                  <a:t>Short period Approx.</a:t>
                </a:r>
              </a:p>
              <a:p>
                <a14:m>
                  <m:oMath xmlns:m="http://schemas.openxmlformats.org/officeDocument/2006/math">
                    <m:d>
                      <m:dPr>
                        <m:begChr m:val="["/>
                        <m:endChr m:val="]"/>
                        <m:ctrlPr>
                          <a:rPr lang="en-US" sz="1900" i="1" smtClean="0">
                            <a:effectLst/>
                            <a:latin typeface="Cambria Math" panose="02040503050406030204" pitchFamily="18" charset="0"/>
                            <a:ea typeface="Calibri" panose="020F0502020204030204" pitchFamily="34" charset="0"/>
                            <a:cs typeface="Arial" panose="020B0604020202020204" pitchFamily="34" charset="0"/>
                          </a:rPr>
                        </m:ctrlPr>
                      </m:dPr>
                      <m:e>
                        <m:eqArr>
                          <m:eqArrPr>
                            <m:ctrlPr>
                              <a:rPr lang="en-US" sz="1900" i="1">
                                <a:effectLst/>
                                <a:latin typeface="Cambria Math" panose="02040503050406030204" pitchFamily="18" charset="0"/>
                                <a:ea typeface="Calibri" panose="020F0502020204030204" pitchFamily="34" charset="0"/>
                                <a:cs typeface="Arial" panose="020B0604020202020204" pitchFamily="34" charset="0"/>
                              </a:rPr>
                            </m:ctrlPr>
                          </m:eqArrPr>
                          <m:e>
                            <m:acc>
                              <m:accPr>
                                <m:chr m:val="̇"/>
                                <m:ctrlPr>
                                  <a:rPr lang="en-US" sz="1900" i="1">
                                    <a:effectLst/>
                                    <a:latin typeface="Cambria Math" panose="02040503050406030204" pitchFamily="18" charset="0"/>
                                    <a:ea typeface="Calibri" panose="020F0502020204030204" pitchFamily="34" charset="0"/>
                                    <a:cs typeface="Arial" panose="020B0604020202020204" pitchFamily="34" charset="0"/>
                                  </a:rPr>
                                </m:ctrlPr>
                              </m:accPr>
                              <m:e>
                                <m:r>
                                  <m:rPr>
                                    <m:sty m:val="p"/>
                                  </m:rPr>
                                  <a:rPr lang="en-US" sz="1900">
                                    <a:effectLst/>
                                    <a:latin typeface="Cambria Math" panose="02040503050406030204" pitchFamily="18" charset="0"/>
                                    <a:ea typeface="Calibri" panose="020F0502020204030204" pitchFamily="34" charset="0"/>
                                    <a:cs typeface="Arial" panose="020B0604020202020204" pitchFamily="34" charset="0"/>
                                  </a:rPr>
                                  <m:t>α</m:t>
                                </m:r>
                              </m:e>
                            </m:acc>
                          </m:e>
                          <m:e>
                            <m:acc>
                              <m:accPr>
                                <m:chr m:val="̇"/>
                                <m:ctrlPr>
                                  <a:rPr lang="en-US" sz="1900" i="1">
                                    <a:effectLst/>
                                    <a:latin typeface="Cambria Math" panose="02040503050406030204" pitchFamily="18" charset="0"/>
                                    <a:ea typeface="Calibri" panose="020F0502020204030204" pitchFamily="34" charset="0"/>
                                    <a:cs typeface="Arial" panose="020B0604020202020204" pitchFamily="34" charset="0"/>
                                  </a:rPr>
                                </m:ctrlPr>
                              </m:accPr>
                              <m:e>
                                <m:r>
                                  <a:rPr lang="en-US" sz="1900" i="1">
                                    <a:effectLst/>
                                    <a:latin typeface="Cambria Math" panose="02040503050406030204" pitchFamily="18" charset="0"/>
                                    <a:ea typeface="Calibri" panose="020F0502020204030204" pitchFamily="34" charset="0"/>
                                    <a:cs typeface="Arial" panose="020B0604020202020204" pitchFamily="34" charset="0"/>
                                  </a:rPr>
                                  <m:t>𝑞</m:t>
                                </m:r>
                              </m:e>
                            </m:acc>
                          </m:e>
                        </m:eqArr>
                      </m:e>
                    </m:d>
                    <m:r>
                      <a:rPr lang="en-US" sz="19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en-US" sz="1900" i="1">
                            <a:effectLst/>
                            <a:latin typeface="Cambria Math" panose="02040503050406030204" pitchFamily="18" charset="0"/>
                            <a:ea typeface="Calibri" panose="020F0502020204030204" pitchFamily="34" charset="0"/>
                            <a:cs typeface="Arial" panose="020B0604020202020204" pitchFamily="34" charset="0"/>
                          </a:rPr>
                        </m:ctrlPr>
                      </m:dPr>
                      <m:e>
                        <m:eqArr>
                          <m:eqArrPr>
                            <m:ctrlPr>
                              <a:rPr lang="en-US" sz="1900" i="1">
                                <a:effectLst/>
                                <a:latin typeface="Cambria Math" panose="02040503050406030204" pitchFamily="18" charset="0"/>
                                <a:ea typeface="Calibri" panose="020F0502020204030204" pitchFamily="34" charset="0"/>
                                <a:cs typeface="Arial" panose="020B0604020202020204" pitchFamily="34" charset="0"/>
                              </a:rPr>
                            </m:ctrlPr>
                          </m:eqArrPr>
                          <m:e>
                            <m:f>
                              <m:fPr>
                                <m:ctrlPr>
                                  <a:rPr lang="en-US" sz="19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𝑍</m:t>
                                    </m:r>
                                  </m:e>
                                  <m:sub>
                                    <m:r>
                                      <a:rPr lang="en-US" sz="1900" i="1">
                                        <a:effectLst/>
                                        <a:latin typeface="Cambria Math" panose="02040503050406030204" pitchFamily="18" charset="0"/>
                                        <a:ea typeface="Calibri" panose="020F0502020204030204" pitchFamily="34" charset="0"/>
                                        <a:cs typeface="Arial" panose="020B0604020202020204" pitchFamily="34" charset="0"/>
                                      </a:rPr>
                                      <m:t>𝛼</m:t>
                                    </m:r>
                                  </m:sub>
                                </m:sSub>
                              </m:num>
                              <m:den>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𝑢</m:t>
                                    </m:r>
                                  </m:e>
                                  <m:sub>
                                    <m:r>
                                      <a:rPr lang="en-US" sz="1900" i="1">
                                        <a:effectLst/>
                                        <a:latin typeface="Cambria Math" panose="02040503050406030204" pitchFamily="18" charset="0"/>
                                        <a:ea typeface="Calibri" panose="020F0502020204030204" pitchFamily="34" charset="0"/>
                                        <a:cs typeface="Arial" panose="020B0604020202020204" pitchFamily="34" charset="0"/>
                                      </a:rPr>
                                      <m:t>𝑜</m:t>
                                    </m:r>
                                  </m:sub>
                                </m:sSub>
                              </m:den>
                            </m:f>
                            <m:r>
                              <a:rPr lang="en-US" sz="1900" i="1">
                                <a:effectLst/>
                                <a:latin typeface="Cambria Math" panose="02040503050406030204" pitchFamily="18" charset="0"/>
                                <a:ea typeface="Calibri" panose="020F0502020204030204" pitchFamily="34" charset="0"/>
                                <a:cs typeface="Arial" panose="020B0604020202020204" pitchFamily="34" charset="0"/>
                              </a:rPr>
                              <m:t>                        </m:t>
                            </m:r>
                            <m:r>
                              <a:rPr lang="en-US" sz="1900" i="1">
                                <a:effectLst/>
                                <a:latin typeface="Cambria Math" panose="02040503050406030204" pitchFamily="18" charset="0"/>
                                <a:ea typeface="Calibri" panose="020F0502020204030204" pitchFamily="34" charset="0"/>
                                <a:cs typeface="Arial" panose="020B0604020202020204" pitchFamily="34" charset="0"/>
                              </a:rPr>
                              <m:t>1</m:t>
                            </m:r>
                          </m:e>
                          <m:e>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𝑀</m:t>
                                </m:r>
                              </m:e>
                              <m:sub>
                                <m:r>
                                  <a:rPr lang="en-US" sz="1900" i="1">
                                    <a:effectLst/>
                                    <a:latin typeface="Cambria Math" panose="02040503050406030204" pitchFamily="18" charset="0"/>
                                    <a:ea typeface="Calibri" panose="020F0502020204030204" pitchFamily="34" charset="0"/>
                                    <a:cs typeface="Arial" panose="020B0604020202020204" pitchFamily="34" charset="0"/>
                                  </a:rPr>
                                  <m:t>𝛼</m:t>
                                </m:r>
                              </m:sub>
                            </m:sSub>
                            <m:r>
                              <a:rPr lang="en-US" sz="1900" i="1">
                                <a:effectLst/>
                                <a:latin typeface="Cambria Math" panose="02040503050406030204" pitchFamily="18" charset="0"/>
                                <a:ea typeface="Calibri" panose="020F0502020204030204" pitchFamily="34" charset="0"/>
                                <a:cs typeface="Arial" panose="020B0604020202020204" pitchFamily="34" charset="0"/>
                              </a:rPr>
                              <m:t>+</m:t>
                            </m:r>
                            <m:f>
                              <m:fPr>
                                <m:ctrlPr>
                                  <a:rPr lang="en-US" sz="19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𝑀</m:t>
                                        </m:r>
                                      </m:e>
                                      <m:sub>
                                        <m:acc>
                                          <m:accPr>
                                            <m:chr m:val="̇"/>
                                            <m:ctrlPr>
                                              <a:rPr lang="en-US" sz="1900" i="1">
                                                <a:effectLst/>
                                                <a:latin typeface="Cambria Math" panose="02040503050406030204" pitchFamily="18" charset="0"/>
                                                <a:ea typeface="Calibri" panose="020F0502020204030204" pitchFamily="34" charset="0"/>
                                                <a:cs typeface="Arial" panose="020B0604020202020204" pitchFamily="34" charset="0"/>
                                              </a:rPr>
                                            </m:ctrlPr>
                                          </m:accPr>
                                          <m:e>
                                            <m:r>
                                              <a:rPr lang="en-US" sz="1900" i="1">
                                                <a:effectLst/>
                                                <a:latin typeface="Cambria Math" panose="02040503050406030204" pitchFamily="18" charset="0"/>
                                                <a:ea typeface="Calibri" panose="020F0502020204030204" pitchFamily="34" charset="0"/>
                                                <a:cs typeface="Arial" panose="020B0604020202020204" pitchFamily="34" charset="0"/>
                                              </a:rPr>
                                              <m:t>𝛼</m:t>
                                            </m:r>
                                          </m:e>
                                        </m:acc>
                                      </m:sub>
                                    </m:sSub>
                                    <m:r>
                                      <a:rPr lang="en-US" sz="1900" i="1">
                                        <a:effectLst/>
                                        <a:latin typeface="Cambria Math" panose="02040503050406030204" pitchFamily="18" charset="0"/>
                                        <a:ea typeface="Calibri" panose="020F0502020204030204" pitchFamily="34" charset="0"/>
                                        <a:cs typeface="Arial" panose="020B0604020202020204" pitchFamily="34" charset="0"/>
                                      </a:rPr>
                                      <m:t> </m:t>
                                    </m:r>
                                    <m:r>
                                      <a:rPr lang="en-US" sz="1900" i="1">
                                        <a:effectLst/>
                                        <a:latin typeface="Cambria Math" panose="02040503050406030204" pitchFamily="18" charset="0"/>
                                        <a:ea typeface="Calibri" panose="020F0502020204030204" pitchFamily="34" charset="0"/>
                                        <a:cs typeface="Arial" panose="020B0604020202020204" pitchFamily="34" charset="0"/>
                                      </a:rPr>
                                      <m:t>𝑍</m:t>
                                    </m:r>
                                  </m:e>
                                  <m:sub>
                                    <m:r>
                                      <a:rPr lang="en-US" sz="1900" i="1">
                                        <a:effectLst/>
                                        <a:latin typeface="Cambria Math" panose="02040503050406030204" pitchFamily="18" charset="0"/>
                                        <a:ea typeface="Calibri" panose="020F0502020204030204" pitchFamily="34" charset="0"/>
                                        <a:cs typeface="Arial" panose="020B0604020202020204" pitchFamily="34" charset="0"/>
                                      </a:rPr>
                                      <m:t>𝛼</m:t>
                                    </m:r>
                                  </m:sub>
                                </m:sSub>
                              </m:num>
                              <m:den>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𝑢</m:t>
                                    </m:r>
                                  </m:e>
                                  <m:sub>
                                    <m:r>
                                      <a:rPr lang="en-US" sz="1900" i="1">
                                        <a:effectLst/>
                                        <a:latin typeface="Cambria Math" panose="02040503050406030204" pitchFamily="18" charset="0"/>
                                        <a:ea typeface="Calibri" panose="020F0502020204030204" pitchFamily="34" charset="0"/>
                                        <a:cs typeface="Arial" panose="020B0604020202020204" pitchFamily="34" charset="0"/>
                                      </a:rPr>
                                      <m:t>𝑜</m:t>
                                    </m:r>
                                  </m:sub>
                                </m:sSub>
                              </m:den>
                            </m:f>
                            <m:r>
                              <a:rPr lang="en-US" sz="19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𝑀</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𝑞</m:t>
                                </m:r>
                              </m:sub>
                            </m:sSub>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𝑀</m:t>
                                </m:r>
                              </m:e>
                              <m:sub>
                                <m:acc>
                                  <m:accPr>
                                    <m:chr m:val="̇"/>
                                    <m:ctrlPr>
                                      <a:rPr lang="en-US" sz="1900" i="1">
                                        <a:effectLst/>
                                        <a:latin typeface="Cambria Math" panose="02040503050406030204" pitchFamily="18" charset="0"/>
                                        <a:ea typeface="Calibri" panose="020F0502020204030204" pitchFamily="34" charset="0"/>
                                        <a:cs typeface="Arial" panose="020B0604020202020204" pitchFamily="34" charset="0"/>
                                      </a:rPr>
                                    </m:ctrlPr>
                                  </m:accPr>
                                  <m:e>
                                    <m:r>
                                      <a:rPr lang="en-US" sz="1900" i="1">
                                        <a:effectLst/>
                                        <a:latin typeface="Cambria Math" panose="02040503050406030204" pitchFamily="18" charset="0"/>
                                        <a:ea typeface="Calibri" panose="020F0502020204030204" pitchFamily="34" charset="0"/>
                                        <a:cs typeface="Arial" panose="020B0604020202020204" pitchFamily="34" charset="0"/>
                                      </a:rPr>
                                      <m:t>𝛼</m:t>
                                    </m:r>
                                  </m:e>
                                </m:acc>
                              </m:sub>
                            </m:sSub>
                          </m:e>
                        </m:eqArr>
                      </m:e>
                    </m:d>
                    <m:d>
                      <m:dPr>
                        <m:begChr m:val="["/>
                        <m:endChr m:val="]"/>
                        <m:ctrlPr>
                          <a:rPr lang="en-US" sz="1900" i="1">
                            <a:effectLst/>
                            <a:latin typeface="Cambria Math" panose="02040503050406030204" pitchFamily="18" charset="0"/>
                            <a:ea typeface="Calibri" panose="020F0502020204030204" pitchFamily="34" charset="0"/>
                            <a:cs typeface="Arial" panose="020B0604020202020204" pitchFamily="34" charset="0"/>
                          </a:rPr>
                        </m:ctrlPr>
                      </m:dPr>
                      <m:e>
                        <m:eqArr>
                          <m:eqArrPr>
                            <m:ctrlPr>
                              <a:rPr lang="en-US" sz="1900" i="1">
                                <a:effectLst/>
                                <a:latin typeface="Cambria Math" panose="02040503050406030204" pitchFamily="18" charset="0"/>
                                <a:ea typeface="Calibri" panose="020F0502020204030204" pitchFamily="34" charset="0"/>
                                <a:cs typeface="Arial" panose="020B0604020202020204" pitchFamily="34" charset="0"/>
                              </a:rPr>
                            </m:ctrlPr>
                          </m:eqArrPr>
                          <m:e>
                            <m:r>
                              <a:rPr lang="en-US" sz="1900" i="1">
                                <a:effectLst/>
                                <a:latin typeface="Cambria Math" panose="02040503050406030204" pitchFamily="18" charset="0"/>
                                <a:ea typeface="Calibri" panose="020F0502020204030204" pitchFamily="34" charset="0"/>
                                <a:cs typeface="Arial" panose="020B0604020202020204" pitchFamily="34" charset="0"/>
                              </a:rPr>
                              <m:t>𝛼</m:t>
                            </m:r>
                          </m:e>
                          <m:e>
                            <m:r>
                              <a:rPr lang="en-US" sz="1900" i="1">
                                <a:effectLst/>
                                <a:latin typeface="Cambria Math" panose="02040503050406030204" pitchFamily="18" charset="0"/>
                                <a:ea typeface="Calibri" panose="020F0502020204030204" pitchFamily="34" charset="0"/>
                                <a:cs typeface="Arial" panose="020B0604020202020204" pitchFamily="34" charset="0"/>
                              </a:rPr>
                              <m:t>𝑞</m:t>
                            </m:r>
                          </m:e>
                        </m:eqArr>
                      </m:e>
                    </m:d>
                    <m:r>
                      <a:rPr lang="en-US" sz="19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en-US" sz="1900" i="1">
                            <a:effectLst/>
                            <a:latin typeface="Cambria Math" panose="02040503050406030204" pitchFamily="18" charset="0"/>
                            <a:ea typeface="Calibri" panose="020F0502020204030204" pitchFamily="34" charset="0"/>
                            <a:cs typeface="Arial" panose="020B0604020202020204" pitchFamily="34" charset="0"/>
                          </a:rPr>
                        </m:ctrlPr>
                      </m:dPr>
                      <m:e>
                        <m:eqArr>
                          <m:eqArrPr>
                            <m:ctrlPr>
                              <a:rPr lang="en-US" sz="1900" i="1">
                                <a:effectLst/>
                                <a:latin typeface="Cambria Math" panose="02040503050406030204" pitchFamily="18" charset="0"/>
                                <a:ea typeface="Calibri" panose="020F0502020204030204" pitchFamily="34" charset="0"/>
                                <a:cs typeface="Arial" panose="020B0604020202020204" pitchFamily="34" charset="0"/>
                              </a:rPr>
                            </m:ctrlPr>
                          </m:eqArrPr>
                          <m:e>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𝑍</m:t>
                                </m:r>
                              </m:e>
                              <m:sub>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𝛿</m:t>
                                    </m:r>
                                  </m:e>
                                  <m:sub>
                                    <m:r>
                                      <a:rPr lang="en-US" sz="1900" i="1">
                                        <a:effectLst/>
                                        <a:latin typeface="Cambria Math" panose="02040503050406030204" pitchFamily="18" charset="0"/>
                                        <a:ea typeface="Calibri" panose="020F0502020204030204" pitchFamily="34" charset="0"/>
                                        <a:cs typeface="Arial" panose="020B0604020202020204" pitchFamily="34" charset="0"/>
                                      </a:rPr>
                                      <m:t>𝑒</m:t>
                                    </m:r>
                                  </m:sub>
                                </m:sSub>
                              </m:sub>
                            </m:sSub>
                            <m:r>
                              <a:rPr lang="en-US" sz="19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𝑍</m:t>
                                </m:r>
                              </m:e>
                              <m:sub>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𝛿</m:t>
                                    </m:r>
                                  </m:e>
                                  <m:sub>
                                    <m:r>
                                      <a:rPr lang="en-US" sz="1900" i="1">
                                        <a:effectLst/>
                                        <a:latin typeface="Cambria Math" panose="02040503050406030204" pitchFamily="18" charset="0"/>
                                        <a:ea typeface="Calibri" panose="020F0502020204030204" pitchFamily="34" charset="0"/>
                                        <a:cs typeface="Arial" panose="020B0604020202020204" pitchFamily="34" charset="0"/>
                                      </a:rPr>
                                      <m:t>𝑡</m:t>
                                    </m:r>
                                    <m:r>
                                      <a:rPr lang="en-US" sz="1900" i="1">
                                        <a:effectLst/>
                                        <a:latin typeface="Cambria Math" panose="02040503050406030204" pitchFamily="18" charset="0"/>
                                        <a:ea typeface="Calibri" panose="020F0502020204030204" pitchFamily="34" charset="0"/>
                                        <a:cs typeface="Arial" panose="020B0604020202020204" pitchFamily="34" charset="0"/>
                                      </a:rPr>
                                      <m:t>h</m:t>
                                    </m:r>
                                  </m:sub>
                                </m:sSub>
                              </m:sub>
                            </m:sSub>
                          </m:e>
                          <m:e>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𝑀</m:t>
                                </m:r>
                              </m:e>
                              <m:sub>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𝛿</m:t>
                                    </m:r>
                                  </m:e>
                                  <m:sub>
                                    <m:r>
                                      <a:rPr lang="en-US" sz="1900" i="1">
                                        <a:effectLst/>
                                        <a:latin typeface="Cambria Math" panose="02040503050406030204" pitchFamily="18" charset="0"/>
                                        <a:ea typeface="Calibri" panose="020F0502020204030204" pitchFamily="34" charset="0"/>
                                        <a:cs typeface="Arial" panose="020B0604020202020204" pitchFamily="34" charset="0"/>
                                      </a:rPr>
                                      <m:t>𝑒</m:t>
                                    </m:r>
                                  </m:sub>
                                </m:sSub>
                              </m:sub>
                            </m:sSub>
                            <m:r>
                              <a:rPr lang="en-US" sz="1900" i="1">
                                <a:effectLst/>
                                <a:latin typeface="Cambria Math" panose="02040503050406030204" pitchFamily="18" charset="0"/>
                                <a:ea typeface="Calibri" panose="020F0502020204030204" pitchFamily="34" charset="0"/>
                                <a:cs typeface="Arial" panose="020B0604020202020204" pitchFamily="34" charset="0"/>
                              </a:rPr>
                              <m:t>+</m:t>
                            </m:r>
                            <m:f>
                              <m:fPr>
                                <m:ctrlPr>
                                  <a:rPr lang="en-US" sz="19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𝑀</m:t>
                                        </m:r>
                                      </m:e>
                                      <m:sub>
                                        <m:r>
                                          <a:rPr lang="en-US" sz="1900" i="1">
                                            <a:effectLst/>
                                            <a:latin typeface="Cambria Math" panose="02040503050406030204" pitchFamily="18" charset="0"/>
                                            <a:ea typeface="Calibri" panose="020F0502020204030204" pitchFamily="34" charset="0"/>
                                            <a:cs typeface="Arial" panose="020B0604020202020204" pitchFamily="34" charset="0"/>
                                          </a:rPr>
                                          <m:t>𝛼</m:t>
                                        </m:r>
                                      </m:sub>
                                    </m:sSub>
                                    <m:r>
                                      <a:rPr lang="en-US" sz="1900" i="1">
                                        <a:effectLst/>
                                        <a:latin typeface="Cambria Math" panose="02040503050406030204" pitchFamily="18" charset="0"/>
                                        <a:ea typeface="Calibri" panose="020F0502020204030204" pitchFamily="34" charset="0"/>
                                        <a:cs typeface="Arial" panose="020B0604020202020204" pitchFamily="34" charset="0"/>
                                      </a:rPr>
                                      <m:t> </m:t>
                                    </m:r>
                                    <m:r>
                                      <a:rPr lang="en-US" sz="1900" i="1">
                                        <a:effectLst/>
                                        <a:latin typeface="Cambria Math" panose="02040503050406030204" pitchFamily="18" charset="0"/>
                                        <a:ea typeface="Calibri" panose="020F0502020204030204" pitchFamily="34" charset="0"/>
                                        <a:cs typeface="Arial" panose="020B0604020202020204" pitchFamily="34" charset="0"/>
                                      </a:rPr>
                                      <m:t>𝑍</m:t>
                                    </m:r>
                                  </m:e>
                                  <m:sub>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𝛿</m:t>
                                        </m:r>
                                      </m:e>
                                      <m:sub>
                                        <m:r>
                                          <a:rPr lang="en-US" sz="1900" i="1">
                                            <a:effectLst/>
                                            <a:latin typeface="Cambria Math" panose="02040503050406030204" pitchFamily="18" charset="0"/>
                                            <a:ea typeface="Calibri" panose="020F0502020204030204" pitchFamily="34" charset="0"/>
                                            <a:cs typeface="Arial" panose="020B0604020202020204" pitchFamily="34" charset="0"/>
                                          </a:rPr>
                                          <m:t>𝑒</m:t>
                                        </m:r>
                                      </m:sub>
                                    </m:sSub>
                                  </m:sub>
                                </m:sSub>
                              </m:num>
                              <m:den>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𝑢</m:t>
                                    </m:r>
                                  </m:e>
                                  <m:sub>
                                    <m:r>
                                      <a:rPr lang="en-US" sz="1900" i="1">
                                        <a:effectLst/>
                                        <a:latin typeface="Cambria Math" panose="02040503050406030204" pitchFamily="18" charset="0"/>
                                        <a:ea typeface="Calibri" panose="020F0502020204030204" pitchFamily="34" charset="0"/>
                                        <a:cs typeface="Arial" panose="020B0604020202020204" pitchFamily="34" charset="0"/>
                                      </a:rPr>
                                      <m:t>𝑜</m:t>
                                    </m:r>
                                  </m:sub>
                                </m:sSub>
                              </m:den>
                            </m:f>
                            <m:r>
                              <a:rPr lang="en-US" sz="19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𝑀</m:t>
                                </m:r>
                              </m:e>
                              <m:sub>
                                <m:acc>
                                  <m:accPr>
                                    <m:chr m:val="̇"/>
                                    <m:ctrlPr>
                                      <a:rPr lang="en-US" sz="1900" i="1">
                                        <a:effectLst/>
                                        <a:latin typeface="Cambria Math" panose="02040503050406030204" pitchFamily="18" charset="0"/>
                                        <a:ea typeface="Calibri" panose="020F0502020204030204" pitchFamily="34" charset="0"/>
                                        <a:cs typeface="Arial" panose="020B0604020202020204" pitchFamily="34" charset="0"/>
                                      </a:rPr>
                                    </m:ctrlPr>
                                  </m:accPr>
                                  <m:e>
                                    <m:r>
                                      <a:rPr lang="en-US" sz="1900" i="1">
                                        <a:effectLst/>
                                        <a:latin typeface="Cambria Math" panose="02040503050406030204" pitchFamily="18" charset="0"/>
                                        <a:ea typeface="Calibri" panose="020F0502020204030204" pitchFamily="34" charset="0"/>
                                        <a:cs typeface="Arial" panose="020B0604020202020204" pitchFamily="34" charset="0"/>
                                      </a:rPr>
                                      <m:t>𝛼</m:t>
                                    </m:r>
                                  </m:e>
                                </m:acc>
                              </m:sub>
                            </m:sSub>
                            <m:r>
                              <a:rPr lang="en-US" sz="1900" i="1">
                                <a:effectLst/>
                                <a:latin typeface="Cambria Math" panose="02040503050406030204" pitchFamily="18" charset="0"/>
                                <a:ea typeface="Calibri" panose="020F0502020204030204" pitchFamily="34" charset="0"/>
                                <a:cs typeface="Arial" panose="020B0604020202020204" pitchFamily="34" charset="0"/>
                              </a:rPr>
                              <m:t>+</m:t>
                            </m:r>
                            <m:f>
                              <m:fPr>
                                <m:ctrlPr>
                                  <a:rPr lang="en-US" sz="19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𝑀</m:t>
                                        </m:r>
                                      </m:e>
                                      <m:sub>
                                        <m:r>
                                          <a:rPr lang="en-US" sz="1900" i="1">
                                            <a:effectLst/>
                                            <a:latin typeface="Cambria Math" panose="02040503050406030204" pitchFamily="18" charset="0"/>
                                            <a:ea typeface="Calibri" panose="020F0502020204030204" pitchFamily="34" charset="0"/>
                                            <a:cs typeface="Arial" panose="020B0604020202020204" pitchFamily="34" charset="0"/>
                                          </a:rPr>
                                          <m:t>𝛼</m:t>
                                        </m:r>
                                      </m:sub>
                                    </m:sSub>
                                    <m:r>
                                      <a:rPr lang="en-US" sz="1900" i="1">
                                        <a:effectLst/>
                                        <a:latin typeface="Cambria Math" panose="02040503050406030204" pitchFamily="18" charset="0"/>
                                        <a:ea typeface="Calibri" panose="020F0502020204030204" pitchFamily="34" charset="0"/>
                                        <a:cs typeface="Arial" panose="020B0604020202020204" pitchFamily="34" charset="0"/>
                                      </a:rPr>
                                      <m:t> </m:t>
                                    </m:r>
                                    <m:r>
                                      <a:rPr lang="en-US" sz="1900" i="1">
                                        <a:effectLst/>
                                        <a:latin typeface="Cambria Math" panose="02040503050406030204" pitchFamily="18" charset="0"/>
                                        <a:ea typeface="Calibri" panose="020F0502020204030204" pitchFamily="34" charset="0"/>
                                        <a:cs typeface="Arial" panose="020B0604020202020204" pitchFamily="34" charset="0"/>
                                      </a:rPr>
                                      <m:t>𝑍</m:t>
                                    </m:r>
                                  </m:e>
                                  <m:sub>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𝛿</m:t>
                                        </m:r>
                                      </m:e>
                                      <m:sub>
                                        <m:r>
                                          <a:rPr lang="en-US" sz="1900" i="1">
                                            <a:effectLst/>
                                            <a:latin typeface="Cambria Math" panose="02040503050406030204" pitchFamily="18" charset="0"/>
                                            <a:ea typeface="Calibri" panose="020F0502020204030204" pitchFamily="34" charset="0"/>
                                            <a:cs typeface="Arial" panose="020B0604020202020204" pitchFamily="34" charset="0"/>
                                          </a:rPr>
                                          <m:t>𝑡</m:t>
                                        </m:r>
                                        <m:r>
                                          <a:rPr lang="en-US" sz="1900" i="1">
                                            <a:effectLst/>
                                            <a:latin typeface="Cambria Math" panose="02040503050406030204" pitchFamily="18" charset="0"/>
                                            <a:ea typeface="Calibri" panose="020F0502020204030204" pitchFamily="34" charset="0"/>
                                            <a:cs typeface="Arial" panose="020B0604020202020204" pitchFamily="34" charset="0"/>
                                          </a:rPr>
                                          <m:t>h</m:t>
                                        </m:r>
                                      </m:sub>
                                    </m:sSub>
                                  </m:sub>
                                </m:sSub>
                              </m:num>
                              <m:den>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𝑢</m:t>
                                    </m:r>
                                  </m:e>
                                  <m:sub>
                                    <m:r>
                                      <a:rPr lang="en-US" sz="1900" i="1">
                                        <a:effectLst/>
                                        <a:latin typeface="Cambria Math" panose="02040503050406030204" pitchFamily="18" charset="0"/>
                                        <a:ea typeface="Calibri" panose="020F0502020204030204" pitchFamily="34" charset="0"/>
                                        <a:cs typeface="Arial" panose="020B0604020202020204" pitchFamily="34" charset="0"/>
                                      </a:rPr>
                                      <m:t>𝑜</m:t>
                                    </m:r>
                                  </m:sub>
                                </m:sSub>
                              </m:den>
                            </m:f>
                          </m:e>
                        </m:eqArr>
                      </m:e>
                    </m:d>
                    <m:d>
                      <m:dPr>
                        <m:begChr m:val="["/>
                        <m:endChr m:val="]"/>
                        <m:ctrlPr>
                          <a:rPr lang="en-US" sz="1900" i="1">
                            <a:effectLst/>
                            <a:latin typeface="Cambria Math" panose="02040503050406030204" pitchFamily="18" charset="0"/>
                            <a:ea typeface="Calibri" panose="020F0502020204030204" pitchFamily="34" charset="0"/>
                            <a:cs typeface="Arial" panose="020B0604020202020204" pitchFamily="34" charset="0"/>
                          </a:rPr>
                        </m:ctrlPr>
                      </m:dPr>
                      <m:e>
                        <m:eqArr>
                          <m:eqArrPr>
                            <m:ctrlPr>
                              <a:rPr lang="en-US" sz="1900" i="1">
                                <a:effectLst/>
                                <a:latin typeface="Cambria Math" panose="02040503050406030204" pitchFamily="18" charset="0"/>
                                <a:ea typeface="Calibri" panose="020F0502020204030204" pitchFamily="34" charset="0"/>
                                <a:cs typeface="Arial" panose="020B0604020202020204" pitchFamily="34" charset="0"/>
                              </a:rPr>
                            </m:ctrlPr>
                          </m:eqArrPr>
                          <m:e>
                            <m:r>
                              <a:rPr lang="en-US" sz="19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𝛿</m:t>
                                </m:r>
                              </m:e>
                              <m:sub>
                                <m:r>
                                  <a:rPr lang="en-US" sz="1900" i="1">
                                    <a:effectLst/>
                                    <a:latin typeface="Cambria Math" panose="02040503050406030204" pitchFamily="18" charset="0"/>
                                    <a:ea typeface="Calibri" panose="020F0502020204030204" pitchFamily="34" charset="0"/>
                                    <a:cs typeface="Arial" panose="020B0604020202020204" pitchFamily="34" charset="0"/>
                                  </a:rPr>
                                  <m:t>𝑒</m:t>
                                </m:r>
                              </m:sub>
                            </m:sSub>
                          </m:e>
                          <m:e>
                            <m:r>
                              <a:rPr lang="en-US" sz="19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900" i="1">
                                    <a:effectLst/>
                                    <a:latin typeface="Cambria Math" panose="02040503050406030204" pitchFamily="18" charset="0"/>
                                    <a:ea typeface="Calibri" panose="020F0502020204030204" pitchFamily="34" charset="0"/>
                                    <a:cs typeface="Arial" panose="020B0604020202020204" pitchFamily="34" charset="0"/>
                                  </a:rPr>
                                </m:ctrlPr>
                              </m:sSubPr>
                              <m:e>
                                <m:r>
                                  <a:rPr lang="en-US" sz="1900" i="1">
                                    <a:effectLst/>
                                    <a:latin typeface="Cambria Math" panose="02040503050406030204" pitchFamily="18" charset="0"/>
                                    <a:ea typeface="Calibri" panose="020F0502020204030204" pitchFamily="34" charset="0"/>
                                    <a:cs typeface="Arial" panose="020B0604020202020204" pitchFamily="34" charset="0"/>
                                  </a:rPr>
                                  <m:t>𝛿</m:t>
                                </m:r>
                              </m:e>
                              <m:sub>
                                <m:r>
                                  <a:rPr lang="en-US" sz="1900" i="1">
                                    <a:effectLst/>
                                    <a:latin typeface="Cambria Math" panose="02040503050406030204" pitchFamily="18" charset="0"/>
                                    <a:ea typeface="Calibri" panose="020F0502020204030204" pitchFamily="34" charset="0"/>
                                    <a:cs typeface="Arial" panose="020B0604020202020204" pitchFamily="34" charset="0"/>
                                  </a:rPr>
                                  <m:t>𝑡</m:t>
                                </m:r>
                                <m:r>
                                  <a:rPr lang="en-US" sz="1900" i="1">
                                    <a:effectLst/>
                                    <a:latin typeface="Cambria Math" panose="02040503050406030204" pitchFamily="18" charset="0"/>
                                    <a:ea typeface="Calibri" panose="020F0502020204030204" pitchFamily="34" charset="0"/>
                                    <a:cs typeface="Arial" panose="020B0604020202020204" pitchFamily="34" charset="0"/>
                                  </a:rPr>
                                  <m:t>h</m:t>
                                </m:r>
                              </m:sub>
                            </m:sSub>
                          </m:e>
                        </m:eqArr>
                      </m:e>
                    </m:d>
                  </m:oMath>
                </a14:m>
                <a:endParaRPr lang="en-US" sz="19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4D116044-0358-4082-B4DD-5A0B8FF94B6E}"/>
                  </a:ext>
                </a:extLst>
              </p:cNvPr>
              <p:cNvSpPr>
                <a:spLocks noGrp="1" noRot="1" noChangeAspect="1" noMove="1" noResize="1" noEditPoints="1" noAdjustHandles="1" noChangeArrowheads="1" noChangeShapeType="1" noTextEdit="1"/>
              </p:cNvSpPr>
              <p:nvPr>
                <p:ph sz="half" idx="1"/>
              </p:nvPr>
            </p:nvSpPr>
            <p:spPr>
              <a:blipFill>
                <a:blip r:embed="rId2"/>
                <a:stretch>
                  <a:fillRect t="-8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5E83FD-5A23-45D6-B9BC-6EF55E5FFBD6}"/>
                  </a:ext>
                </a:extLst>
              </p:cNvPr>
              <p:cNvSpPr>
                <a:spLocks noGrp="1"/>
              </p:cNvSpPr>
              <p:nvPr>
                <p:ph sz="half" idx="2"/>
              </p:nvPr>
            </p:nvSpPr>
            <p:spPr/>
            <p:txBody>
              <a:bodyPr>
                <a:normAutofit fontScale="85000" lnSpcReduction="10000"/>
              </a:bodyPr>
              <a:lstStyle/>
              <a:p>
                <a:r>
                  <a:rPr lang="en-US" i="1" dirty="0">
                    <a:effectLst/>
                    <a:latin typeface="Cambria Math" panose="02040503050406030204" pitchFamily="18" charset="0"/>
                  </a:rPr>
                  <a:t>Long period Approx</a:t>
                </a:r>
                <a:r>
                  <a:rPr lang="en-US" i="1" dirty="0">
                    <a:latin typeface="Cambria Math" panose="02040503050406030204" pitchFamily="18" charset="0"/>
                  </a:rPr>
                  <a:t>. </a:t>
                </a:r>
                <a:endParaRPr lang="en-US" i="1" dirty="0">
                  <a:effectLst/>
                  <a:latin typeface="Cambria Math" panose="02040503050406030204" pitchFamily="18" charset="0"/>
                </a:endParaRPr>
              </a:p>
              <a:p>
                <a:endParaRPr lang="en-US" i="1" dirty="0">
                  <a:effectLst/>
                  <a:latin typeface="Cambria Math" panose="02040503050406030204" pitchFamily="18" charset="0"/>
                </a:endParaRPr>
              </a:p>
              <a:p>
                <a14:m>
                  <m:oMath xmlns:m="http://schemas.openxmlformats.org/officeDocument/2006/math">
                    <m:d>
                      <m:dPr>
                        <m:begChr m:val="["/>
                        <m:endChr m:val="]"/>
                        <m:ctrlPr>
                          <a:rPr lang="en-US" i="1" smtClean="0">
                            <a:effectLst/>
                            <a:latin typeface="Cambria Math" panose="02040503050406030204" pitchFamily="18" charset="0"/>
                          </a:rPr>
                        </m:ctrlPr>
                      </m:dPr>
                      <m:e>
                        <m:eqArr>
                          <m:eqArrPr>
                            <m:ctrlPr>
                              <a:rPr lang="en-US" i="1">
                                <a:effectLst/>
                                <a:latin typeface="Cambria Math" panose="02040503050406030204" pitchFamily="18" charset="0"/>
                              </a:rPr>
                            </m:ctrlPr>
                          </m:eqArrPr>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𝑢</m:t>
                                </m:r>
                              </m:e>
                            </m:acc>
                          </m:e>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𝜃</m:t>
                                </m:r>
                              </m:e>
                            </m:acc>
                          </m:e>
                        </m:eqArr>
                      </m:e>
                    </m:d>
                    <m:r>
                      <a:rPr lang="en-US" sz="18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en-US" i="1">
                            <a:effectLst/>
                            <a:latin typeface="Cambria Math" panose="02040503050406030204" pitchFamily="18" charset="0"/>
                          </a:rPr>
                        </m:ctrlPr>
                      </m:dPr>
                      <m:e>
                        <m:eqArr>
                          <m:eqArrPr>
                            <m:ctrlPr>
                              <a:rPr lang="en-US" i="1">
                                <a:effectLst/>
                                <a:latin typeface="Cambria Math" panose="02040503050406030204" pitchFamily="18" charset="0"/>
                              </a:rPr>
                            </m:ctrlPr>
                          </m:eqArrPr>
                          <m:e>
                            <m:eqArr>
                              <m:eqArrPr>
                                <m:ctrlPr>
                                  <a:rPr lang="en-US" i="1">
                                    <a:effectLst/>
                                    <a:latin typeface="Cambria Math" panose="02040503050406030204" pitchFamily="18" charset="0"/>
                                  </a:rPr>
                                </m:ctrlPr>
                              </m:eqArr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𝑋</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𝑜</m:t>
                                        </m:r>
                                      </m:sub>
                                    </m:s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𝑍</m:t>
                                        </m:r>
                                      </m:e>
                                      <m:sub>
                                        <m:r>
                                          <a:rPr lang="en-US" sz="1800" i="1">
                                            <a:effectLst/>
                                            <a:latin typeface="Cambria Math" panose="02040503050406030204" pitchFamily="18" charset="0"/>
                                            <a:ea typeface="Calibri" panose="020F0502020204030204" pitchFamily="34" charset="0"/>
                                            <a:cs typeface="Arial" panose="020B0604020202020204" pitchFamily="34" charset="0"/>
                                          </a:rPr>
                                          <m:t>𝑢</m:t>
                                        </m:r>
                                      </m:sub>
                                    </m:sSub>
                                  </m:num>
                                  <m:den>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𝑍</m:t>
                                        </m:r>
                                      </m:e>
                                      <m:sub>
                                        <m:r>
                                          <a:rPr lang="en-US" sz="1800" i="1">
                                            <a:effectLst/>
                                            <a:latin typeface="Cambria Math" panose="02040503050406030204" pitchFamily="18" charset="0"/>
                                            <a:ea typeface="Calibri" panose="020F0502020204030204" pitchFamily="34" charset="0"/>
                                            <a:cs typeface="Arial" panose="020B0604020202020204" pitchFamily="34" charset="0"/>
                                          </a:rPr>
                                          <m:t>𝑞</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𝑢</m:t>
                                        </m:r>
                                      </m:e>
                                      <m:sub>
                                        <m:r>
                                          <a:rPr lang="en-US" sz="1800" i="1">
                                            <a:effectLst/>
                                            <a:latin typeface="Cambria Math" panose="02040503050406030204" pitchFamily="18" charset="0"/>
                                            <a:ea typeface="Calibri" panose="020F0502020204030204" pitchFamily="34" charset="0"/>
                                            <a:cs typeface="Arial" panose="020B0604020202020204" pitchFamily="34" charset="0"/>
                                          </a:rPr>
                                          <m:t>𝑜</m:t>
                                        </m:r>
                                      </m:sub>
                                    </m:sSub>
                                  </m:den>
                                </m:f>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𝑔</m:t>
                                </m:r>
                                <m:func>
                                  <m:funcPr>
                                    <m:ctrlPr>
                                      <a:rPr lang="en-US"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cos</m:t>
                                    </m:r>
                                  </m:fName>
                                  <m:e>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𝜃</m:t>
                                            </m:r>
                                          </m:e>
                                          <m:sub>
                                            <m:r>
                                              <a:rPr lang="en-US" sz="1800" i="1">
                                                <a:effectLst/>
                                                <a:latin typeface="Cambria Math" panose="02040503050406030204" pitchFamily="18" charset="0"/>
                                                <a:ea typeface="Calibri" panose="020F0502020204030204" pitchFamily="34" charset="0"/>
                                                <a:cs typeface="Arial" panose="020B0604020202020204" pitchFamily="34" charset="0"/>
                                              </a:rPr>
                                              <m:t>𝑜</m:t>
                                            </m:r>
                                          </m:sub>
                                        </m:sSub>
                                      </m:e>
                                    </m:d>
                                  </m:e>
                                </m:func>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𝑜</m:t>
                                        </m:r>
                                      </m:sub>
                                    </m:sSub>
                                    <m:r>
                                      <a:rPr lang="en-US" sz="1800" i="1">
                                        <a:effectLst/>
                                        <a:latin typeface="Cambria Math" panose="02040503050406030204" pitchFamily="18" charset="0"/>
                                        <a:ea typeface="Calibri" panose="020F0502020204030204" pitchFamily="34" charset="0"/>
                                        <a:cs typeface="Arial" panose="020B0604020202020204" pitchFamily="34" charset="0"/>
                                      </a:rPr>
                                      <m:t>𝑔𝑠𝑖𝑛</m:t>
                                    </m:r>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𝜃</m:t>
                                        </m:r>
                                      </m:e>
                                      <m:sub>
                                        <m:r>
                                          <a:rPr lang="en-US" sz="1800" i="1">
                                            <a:effectLst/>
                                            <a:latin typeface="Cambria Math" panose="02040503050406030204" pitchFamily="18" charset="0"/>
                                            <a:ea typeface="Calibri" panose="020F0502020204030204" pitchFamily="34" charset="0"/>
                                            <a:cs typeface="Arial" panose="020B0604020202020204" pitchFamily="34" charset="0"/>
                                          </a:rPr>
                                          <m:t>𝑜</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num>
                                  <m:den>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𝑍</m:t>
                                        </m:r>
                                      </m:e>
                                      <m:sub>
                                        <m:r>
                                          <a:rPr lang="en-US" sz="1800" i="1">
                                            <a:effectLst/>
                                            <a:latin typeface="Cambria Math" panose="02040503050406030204" pitchFamily="18" charset="0"/>
                                            <a:ea typeface="Calibri" panose="020F0502020204030204" pitchFamily="34" charset="0"/>
                                            <a:cs typeface="Arial" panose="020B0604020202020204" pitchFamily="34" charset="0"/>
                                          </a:rPr>
                                          <m:t>𝑞</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𝑢</m:t>
                                        </m:r>
                                      </m:e>
                                      <m:sub>
                                        <m:r>
                                          <a:rPr lang="en-US" sz="1800" i="1">
                                            <a:effectLst/>
                                            <a:latin typeface="Cambria Math" panose="02040503050406030204" pitchFamily="18" charset="0"/>
                                            <a:ea typeface="Calibri" panose="020F0502020204030204" pitchFamily="34" charset="0"/>
                                            <a:cs typeface="Arial" panose="020B0604020202020204" pitchFamily="34" charset="0"/>
                                          </a:rPr>
                                          <m:t>𝑜</m:t>
                                        </m:r>
                                      </m:sub>
                                    </m:sSub>
                                  </m:den>
                                </m:f>
                              </m:e>
                            </m:eqAr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𝑍</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𝑢</m:t>
                                    </m:r>
                                  </m:sub>
                                </m:sSub>
                              </m:num>
                              <m:den>
                                <m:sSub>
                                  <m:sSub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𝑍</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𝑞</m:t>
                                    </m:r>
                                  </m:sub>
                                </m:sSub>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𝑢</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𝑜</m:t>
                                    </m:r>
                                  </m:sub>
                                </m:sSub>
                              </m:den>
                            </m:f>
                            <m:r>
                              <a:rPr lang="en-US" sz="1800" i="1">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sz="1800" i="1">
                                    <a:effectLst/>
                                    <a:latin typeface="Cambria Math" panose="02040503050406030204" pitchFamily="18" charset="0"/>
                                    <a:ea typeface="Cambria Math" panose="02040503050406030204" pitchFamily="18" charset="0"/>
                                    <a:cs typeface="Cambria Math" panose="02040503050406030204" pitchFamily="18" charset="0"/>
                                  </a:rPr>
                                  <m:t>𝑔𝑠𝑖𝑛</m:t>
                                </m:r>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𝜃</m:t>
                                        </m:r>
                                      </m:e>
                                      <m:sub>
                                        <m:r>
                                          <a:rPr lang="en-US" sz="1800" i="1">
                                            <a:effectLst/>
                                            <a:latin typeface="Cambria Math" panose="02040503050406030204" pitchFamily="18" charset="0"/>
                                            <a:ea typeface="Calibri" panose="020F0502020204030204" pitchFamily="34" charset="0"/>
                                            <a:cs typeface="Arial" panose="020B0604020202020204" pitchFamily="34" charset="0"/>
                                          </a:rPr>
                                          <m:t>𝑜</m:t>
                                        </m:r>
                                      </m:sub>
                                    </m:sSub>
                                  </m:e>
                                </m:d>
                              </m:num>
                              <m:den>
                                <m:sSub>
                                  <m:sSub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𝑍</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𝑞</m:t>
                                    </m:r>
                                  </m:sub>
                                </m:sSub>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𝑢</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𝑜</m:t>
                                    </m:r>
                                  </m:sub>
                                </m:sSub>
                              </m:den>
                            </m:f>
                            <m:r>
                              <a:rPr lang="en-US" sz="1800" i="1">
                                <a:effectLst/>
                                <a:latin typeface="Cambria Math" panose="02040503050406030204" pitchFamily="18" charset="0"/>
                                <a:ea typeface="Cambria Math" panose="02040503050406030204" pitchFamily="18" charset="0"/>
                                <a:cs typeface="Cambria Math" panose="02040503050406030204" pitchFamily="18" charset="0"/>
                              </a:rPr>
                              <m:t>       </m:t>
                            </m:r>
                          </m:e>
                        </m:eqArr>
                      </m:e>
                    </m:d>
                    <m:d>
                      <m:dPr>
                        <m:begChr m:val="["/>
                        <m:endChr m:val="]"/>
                        <m:ctrlPr>
                          <a:rPr lang="en-US" i="1">
                            <a:effectLst/>
                            <a:latin typeface="Cambria Math" panose="02040503050406030204" pitchFamily="18" charset="0"/>
                          </a:rPr>
                        </m:ctrlPr>
                      </m:dPr>
                      <m:e>
                        <m:eqArr>
                          <m:eqArrPr>
                            <m:ctrlPr>
                              <a:rPr lang="en-US" i="1">
                                <a:effectLst/>
                                <a:latin typeface="Cambria Math" panose="02040503050406030204" pitchFamily="18" charset="0"/>
                              </a:rPr>
                            </m:ctrlPr>
                          </m:eqArrPr>
                          <m:e>
                            <m:r>
                              <a:rPr lang="en-US" sz="1800" i="1">
                                <a:effectLst/>
                                <a:latin typeface="Cambria Math" panose="02040503050406030204" pitchFamily="18" charset="0"/>
                                <a:ea typeface="Calibri" panose="020F0502020204030204" pitchFamily="34" charset="0"/>
                                <a:cs typeface="Arial" panose="020B0604020202020204" pitchFamily="34" charset="0"/>
                              </a:rPr>
                              <m:t>𝑢</m:t>
                            </m:r>
                          </m:e>
                          <m:e>
                            <m:r>
                              <a:rPr lang="en-US" sz="1800" i="1">
                                <a:effectLst/>
                                <a:latin typeface="Cambria Math" panose="02040503050406030204" pitchFamily="18" charset="0"/>
                                <a:ea typeface="Calibri" panose="020F0502020204030204" pitchFamily="34" charset="0"/>
                                <a:cs typeface="Arial" panose="020B0604020202020204" pitchFamily="34" charset="0"/>
                              </a:rPr>
                              <m:t>𝜃</m:t>
                            </m:r>
                          </m:e>
                        </m:eqArr>
                      </m:e>
                    </m:d>
                    <m:r>
                      <a:rPr lang="en-US" sz="18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en-US" i="1">
                            <a:effectLst/>
                            <a:latin typeface="Cambria Math" panose="02040503050406030204" pitchFamily="18" charset="0"/>
                          </a:rPr>
                        </m:ctrlPr>
                      </m:dPr>
                      <m:e>
                        <m:eqArr>
                          <m:eqArrPr>
                            <m:ctrlPr>
                              <a:rPr lang="en-US" i="1">
                                <a:effectLst/>
                                <a:latin typeface="Cambria Math" panose="02040503050406030204" pitchFamily="18" charset="0"/>
                              </a:rPr>
                            </m:ctrlPr>
                          </m:eqArr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𝑋</m:t>
                                </m:r>
                              </m:e>
                              <m: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𝛿</m:t>
                                    </m:r>
                                  </m:e>
                                  <m:sub>
                                    <m:r>
                                      <a:rPr lang="en-US" sz="1800" i="1">
                                        <a:effectLst/>
                                        <a:latin typeface="Cambria Math" panose="02040503050406030204" pitchFamily="18" charset="0"/>
                                        <a:ea typeface="Calibri" panose="020F0502020204030204" pitchFamily="34" charset="0"/>
                                        <a:cs typeface="Arial" panose="020B0604020202020204" pitchFamily="34" charset="0"/>
                                      </a:rPr>
                                      <m:t>𝑒</m:t>
                                    </m:r>
                                  </m:sub>
                                </m:sSub>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𝑜</m:t>
                                    </m:r>
                                  </m:sub>
                                </m:s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𝑍</m:t>
                                    </m:r>
                                  </m:e>
                                  <m: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𝛿</m:t>
                                        </m:r>
                                      </m:e>
                                      <m:sub>
                                        <m:r>
                                          <a:rPr lang="en-US" sz="1800" i="1">
                                            <a:effectLst/>
                                            <a:latin typeface="Cambria Math" panose="02040503050406030204" pitchFamily="18" charset="0"/>
                                            <a:ea typeface="Calibri" panose="020F0502020204030204" pitchFamily="34" charset="0"/>
                                            <a:cs typeface="Arial" panose="020B0604020202020204" pitchFamily="34" charset="0"/>
                                          </a:rPr>
                                          <m:t>𝑒</m:t>
                                        </m:r>
                                      </m:sub>
                                    </m:sSub>
                                  </m:sub>
                                </m:sSub>
                              </m:num>
                              <m:den>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𝑍</m:t>
                                    </m:r>
                                  </m:e>
                                  <m:sub>
                                    <m:r>
                                      <a:rPr lang="en-US" sz="1800" i="1">
                                        <a:effectLst/>
                                        <a:latin typeface="Cambria Math" panose="02040503050406030204" pitchFamily="18" charset="0"/>
                                        <a:ea typeface="Calibri" panose="020F0502020204030204" pitchFamily="34" charset="0"/>
                                        <a:cs typeface="Arial" panose="020B0604020202020204" pitchFamily="34" charset="0"/>
                                      </a:rPr>
                                      <m:t>𝑞</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𝑢</m:t>
                                    </m:r>
                                  </m:e>
                                  <m:sub>
                                    <m:r>
                                      <a:rPr lang="en-US" sz="1800" i="1">
                                        <a:effectLst/>
                                        <a:latin typeface="Cambria Math" panose="02040503050406030204" pitchFamily="18" charset="0"/>
                                        <a:ea typeface="Calibri" panose="020F0502020204030204" pitchFamily="34" charset="0"/>
                                        <a:cs typeface="Arial" panose="020B0604020202020204" pitchFamily="34" charset="0"/>
                                      </a:rPr>
                                      <m:t>𝑜</m:t>
                                    </m:r>
                                  </m:sub>
                                </m:sSub>
                              </m:den>
                            </m:f>
                            <m:r>
                              <a:rPr lang="en-US" sz="18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𝑋</m:t>
                                </m:r>
                              </m:e>
                              <m: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𝛿</m:t>
                                    </m:r>
                                  </m:e>
                                  <m:sub>
                                    <m:r>
                                      <a:rPr lang="en-US" sz="1800" i="1">
                                        <a:effectLst/>
                                        <a:latin typeface="Cambria Math" panose="02040503050406030204" pitchFamily="18" charset="0"/>
                                        <a:ea typeface="Calibri" panose="020F0502020204030204" pitchFamily="34" charset="0"/>
                                        <a:cs typeface="Arial" panose="020B0604020202020204" pitchFamily="34" charset="0"/>
                                      </a:rPr>
                                      <m:t>𝑡</m:t>
                                    </m:r>
                                    <m:r>
                                      <a:rPr lang="en-US" sz="1800" i="1">
                                        <a:effectLst/>
                                        <a:latin typeface="Cambria Math" panose="02040503050406030204" pitchFamily="18" charset="0"/>
                                        <a:ea typeface="Calibri" panose="020F0502020204030204" pitchFamily="34" charset="0"/>
                                        <a:cs typeface="Arial" panose="020B0604020202020204" pitchFamily="34" charset="0"/>
                                      </a:rPr>
                                      <m:t>h</m:t>
                                    </m:r>
                                  </m:sub>
                                </m:sSub>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𝑜</m:t>
                                    </m:r>
                                  </m:sub>
                                </m:s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𝑍</m:t>
                                    </m:r>
                                  </m:e>
                                  <m: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𝛿</m:t>
                                        </m:r>
                                      </m:e>
                                      <m:sub>
                                        <m:r>
                                          <a:rPr lang="en-US" sz="1800" i="1">
                                            <a:effectLst/>
                                            <a:latin typeface="Cambria Math" panose="02040503050406030204" pitchFamily="18" charset="0"/>
                                            <a:ea typeface="Calibri" panose="020F0502020204030204" pitchFamily="34" charset="0"/>
                                            <a:cs typeface="Arial" panose="020B0604020202020204" pitchFamily="34" charset="0"/>
                                          </a:rPr>
                                          <m:t>𝑡</m:t>
                                        </m:r>
                                        <m:r>
                                          <a:rPr lang="en-US" sz="1800" i="1">
                                            <a:effectLst/>
                                            <a:latin typeface="Cambria Math" panose="02040503050406030204" pitchFamily="18" charset="0"/>
                                            <a:ea typeface="Calibri" panose="020F0502020204030204" pitchFamily="34" charset="0"/>
                                            <a:cs typeface="Arial" panose="020B0604020202020204" pitchFamily="34" charset="0"/>
                                          </a:rPr>
                                          <m:t>h</m:t>
                                        </m:r>
                                      </m:sub>
                                    </m:sSub>
                                  </m:sub>
                                </m:sSub>
                              </m:num>
                              <m:den>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𝑍</m:t>
                                    </m:r>
                                  </m:e>
                                  <m:sub>
                                    <m:r>
                                      <a:rPr lang="en-US" sz="1800" i="1">
                                        <a:effectLst/>
                                        <a:latin typeface="Cambria Math" panose="02040503050406030204" pitchFamily="18" charset="0"/>
                                        <a:ea typeface="Calibri" panose="020F0502020204030204" pitchFamily="34" charset="0"/>
                                        <a:cs typeface="Arial" panose="020B0604020202020204" pitchFamily="34" charset="0"/>
                                      </a:rPr>
                                      <m:t>𝑞</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𝑢</m:t>
                                    </m:r>
                                  </m:e>
                                  <m:sub>
                                    <m:r>
                                      <a:rPr lang="en-US" sz="1800" i="1">
                                        <a:effectLst/>
                                        <a:latin typeface="Cambria Math" panose="02040503050406030204" pitchFamily="18" charset="0"/>
                                        <a:ea typeface="Calibri" panose="020F0502020204030204" pitchFamily="34" charset="0"/>
                                        <a:cs typeface="Arial" panose="020B0604020202020204" pitchFamily="34" charset="0"/>
                                      </a:rPr>
                                      <m:t>𝑜</m:t>
                                    </m:r>
                                  </m:sub>
                                </m:sSub>
                              </m:den>
                            </m:f>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𝑍</m:t>
                                    </m:r>
                                  </m:e>
                                  <m: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𝛿</m:t>
                                        </m:r>
                                      </m:e>
                                      <m:sub>
                                        <m:r>
                                          <a:rPr lang="en-US" sz="1800" i="1">
                                            <a:effectLst/>
                                            <a:latin typeface="Cambria Math" panose="02040503050406030204" pitchFamily="18" charset="0"/>
                                            <a:ea typeface="Calibri" panose="020F0502020204030204" pitchFamily="34" charset="0"/>
                                            <a:cs typeface="Arial" panose="020B0604020202020204" pitchFamily="34" charset="0"/>
                                          </a:rPr>
                                          <m:t>𝑒</m:t>
                                        </m:r>
                                      </m:sub>
                                    </m:sSub>
                                  </m:sub>
                                </m:sSub>
                              </m:num>
                              <m:den>
                                <m:sSub>
                                  <m:sSub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𝑍</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𝑞</m:t>
                                    </m:r>
                                  </m:sub>
                                </m:sSub>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𝑢</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𝑜</m:t>
                                    </m:r>
                                  </m:sub>
                                </m:sSub>
                              </m:den>
                            </m:f>
                            <m:r>
                              <a:rPr lang="en-US" sz="1800" i="1">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𝑍</m:t>
                                    </m:r>
                                  </m:e>
                                  <m: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𝛿</m:t>
                                        </m:r>
                                      </m:e>
                                      <m:sub>
                                        <m:r>
                                          <a:rPr lang="en-US" sz="1800" i="1">
                                            <a:effectLst/>
                                            <a:latin typeface="Cambria Math" panose="02040503050406030204" pitchFamily="18" charset="0"/>
                                            <a:ea typeface="Calibri" panose="020F0502020204030204" pitchFamily="34" charset="0"/>
                                            <a:cs typeface="Arial" panose="020B0604020202020204" pitchFamily="34" charset="0"/>
                                          </a:rPr>
                                          <m:t>𝑡</m:t>
                                        </m:r>
                                        <m:r>
                                          <a:rPr lang="en-US" sz="1800" i="1">
                                            <a:effectLst/>
                                            <a:latin typeface="Cambria Math" panose="02040503050406030204" pitchFamily="18" charset="0"/>
                                            <a:ea typeface="Calibri" panose="020F0502020204030204" pitchFamily="34" charset="0"/>
                                            <a:cs typeface="Arial" panose="020B0604020202020204" pitchFamily="34" charset="0"/>
                                          </a:rPr>
                                          <m:t>h</m:t>
                                        </m:r>
                                      </m:sub>
                                    </m:sSub>
                                  </m:sub>
                                </m:sSub>
                              </m:num>
                              <m:den>
                                <m:sSub>
                                  <m:sSub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𝑍</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𝑞</m:t>
                                    </m:r>
                                  </m:sub>
                                </m:sSub>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𝑢</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𝑜</m:t>
                                    </m:r>
                                  </m:sub>
                                </m:sSub>
                              </m:den>
                            </m:f>
                            <m:r>
                              <a:rPr lang="en-US" sz="1800" i="1">
                                <a:effectLst/>
                                <a:latin typeface="Cambria Math" panose="02040503050406030204" pitchFamily="18" charset="0"/>
                                <a:ea typeface="Cambria Math" panose="02040503050406030204" pitchFamily="18" charset="0"/>
                                <a:cs typeface="Cambria Math" panose="02040503050406030204" pitchFamily="18" charset="0"/>
                              </a:rPr>
                              <m:t>            </m:t>
                            </m:r>
                          </m:e>
                        </m:eqArr>
                      </m:e>
                    </m:d>
                    <m:d>
                      <m:dPr>
                        <m:begChr m:val="["/>
                        <m:endChr m:val="]"/>
                        <m:ctrlPr>
                          <a:rPr lang="en-US" i="1">
                            <a:effectLst/>
                            <a:latin typeface="Cambria Math" panose="02040503050406030204" pitchFamily="18" charset="0"/>
                          </a:rPr>
                        </m:ctrlPr>
                      </m:dPr>
                      <m:e>
                        <m:eqArr>
                          <m:eqArrPr>
                            <m:ctrlPr>
                              <a:rPr lang="en-US" i="1">
                                <a:effectLst/>
                                <a:latin typeface="Cambria Math" panose="02040503050406030204" pitchFamily="18" charset="0"/>
                              </a:rPr>
                            </m:ctrlPr>
                          </m:eqArrPr>
                          <m:e>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𝛿</m:t>
                                </m:r>
                              </m:e>
                              <m:sub>
                                <m:r>
                                  <a:rPr lang="en-US" sz="1800" i="1">
                                    <a:effectLst/>
                                    <a:latin typeface="Cambria Math" panose="02040503050406030204" pitchFamily="18" charset="0"/>
                                    <a:ea typeface="Calibri" panose="020F0502020204030204" pitchFamily="34" charset="0"/>
                                    <a:cs typeface="Arial" panose="020B0604020202020204" pitchFamily="34" charset="0"/>
                                  </a:rPr>
                                  <m:t>𝑒</m:t>
                                </m:r>
                              </m:sub>
                            </m:sSub>
                          </m:e>
                          <m:e>
                            <m:r>
                              <a:rPr lang="en-US" sz="18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𝛿</m:t>
                                </m:r>
                              </m:e>
                              <m:sub>
                                <m:r>
                                  <a:rPr lang="en-US" sz="1800" i="1">
                                    <a:effectLst/>
                                    <a:latin typeface="Cambria Math" panose="02040503050406030204" pitchFamily="18" charset="0"/>
                                    <a:ea typeface="Calibri" panose="020F0502020204030204" pitchFamily="34" charset="0"/>
                                    <a:cs typeface="Arial" panose="020B0604020202020204" pitchFamily="34" charset="0"/>
                                  </a:rPr>
                                  <m:t>𝑡</m:t>
                                </m:r>
                                <m:r>
                                  <a:rPr lang="en-US" sz="1800" i="1">
                                    <a:effectLst/>
                                    <a:latin typeface="Cambria Math" panose="02040503050406030204" pitchFamily="18" charset="0"/>
                                    <a:ea typeface="Calibri" panose="020F0502020204030204" pitchFamily="34" charset="0"/>
                                    <a:cs typeface="Arial" panose="020B0604020202020204" pitchFamily="34" charset="0"/>
                                  </a:rPr>
                                  <m:t>h</m:t>
                                </m:r>
                              </m:sub>
                            </m:sSub>
                          </m:e>
                        </m:eqArr>
                      </m:e>
                    </m:d>
                    <m:r>
                      <a:rPr lang="en-US" sz="1800"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dirty="0"/>
              </a:p>
            </p:txBody>
          </p:sp>
        </mc:Choice>
        <mc:Fallback xmlns="">
          <p:sp>
            <p:nvSpPr>
              <p:cNvPr id="4" name="Content Placeholder 3">
                <a:extLst>
                  <a:ext uri="{FF2B5EF4-FFF2-40B4-BE49-F238E27FC236}">
                    <a16:creationId xmlns:a16="http://schemas.microsoft.com/office/drawing/2014/main" id="{4D5E83FD-5A23-45D6-B9BC-6EF55E5FFBD6}"/>
                  </a:ext>
                </a:extLst>
              </p:cNvPr>
              <p:cNvSpPr>
                <a:spLocks noGrp="1" noRot="1" noChangeAspect="1" noMove="1" noResize="1" noEditPoints="1" noAdjustHandles="1" noChangeArrowheads="1" noChangeShapeType="1" noTextEdit="1"/>
              </p:cNvSpPr>
              <p:nvPr>
                <p:ph sz="half" idx="2"/>
              </p:nvPr>
            </p:nvSpPr>
            <p:spPr>
              <a:blipFill>
                <a:blip r:embed="rId3"/>
                <a:stretch>
                  <a:fillRect t="-891" r="-379"/>
                </a:stretch>
              </a:blipFill>
            </p:spPr>
            <p:txBody>
              <a:bodyPr/>
              <a:lstStyle/>
              <a:p>
                <a:r>
                  <a:rPr lang="en-US">
                    <a:noFill/>
                  </a:rPr>
                  <a:t> </a:t>
                </a:r>
              </a:p>
            </p:txBody>
          </p:sp>
        </mc:Fallback>
      </mc:AlternateContent>
    </p:spTree>
    <p:extLst>
      <p:ext uri="{BB962C8B-B14F-4D97-AF65-F5344CB8AC3E}">
        <p14:creationId xmlns:p14="http://schemas.microsoft.com/office/powerpoint/2010/main" val="1020649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88C4-401F-4A4E-9F68-F37E1DA197B8}"/>
              </a:ext>
            </a:extLst>
          </p:cNvPr>
          <p:cNvSpPr>
            <a:spLocks noGrp="1"/>
          </p:cNvSpPr>
          <p:nvPr>
            <p:ph type="title"/>
          </p:nvPr>
        </p:nvSpPr>
        <p:spPr/>
        <p:txBody>
          <a:bodyPr/>
          <a:lstStyle/>
          <a:p>
            <a:r>
              <a:rPr lang="en-GB" dirty="0"/>
              <a:t>Results due to elevator input 5 degree</a:t>
            </a:r>
            <a:endParaRPr lang="en-US" dirty="0"/>
          </a:p>
        </p:txBody>
      </p:sp>
      <p:pic>
        <p:nvPicPr>
          <p:cNvPr id="6" name="Content Placeholder 5">
            <a:extLst>
              <a:ext uri="{FF2B5EF4-FFF2-40B4-BE49-F238E27FC236}">
                <a16:creationId xmlns:a16="http://schemas.microsoft.com/office/drawing/2014/main" id="{F0BF4B71-CEEC-4D7D-9DEB-3EFB3B823A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0373" y="2603500"/>
            <a:ext cx="4555066" cy="3416300"/>
          </a:xfrm>
        </p:spPr>
      </p:pic>
      <p:pic>
        <p:nvPicPr>
          <p:cNvPr id="8" name="Content Placeholder 7">
            <a:extLst>
              <a:ext uri="{FF2B5EF4-FFF2-40B4-BE49-F238E27FC236}">
                <a16:creationId xmlns:a16="http://schemas.microsoft.com/office/drawing/2014/main" id="{1726791B-8BDE-4B3C-87CB-5FD71C22AE5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3386" y="2603500"/>
            <a:ext cx="4555066" cy="3416300"/>
          </a:xfrm>
        </p:spPr>
      </p:pic>
    </p:spTree>
    <p:extLst>
      <p:ext uri="{BB962C8B-B14F-4D97-AF65-F5344CB8AC3E}">
        <p14:creationId xmlns:p14="http://schemas.microsoft.com/office/powerpoint/2010/main" val="3892894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2060-F6C5-4A22-A42D-A480E2187712}"/>
              </a:ext>
            </a:extLst>
          </p:cNvPr>
          <p:cNvSpPr>
            <a:spLocks noGrp="1"/>
          </p:cNvSpPr>
          <p:nvPr>
            <p:ph type="title"/>
          </p:nvPr>
        </p:nvSpPr>
        <p:spPr/>
        <p:txBody>
          <a:bodyPr/>
          <a:lstStyle/>
          <a:p>
            <a:r>
              <a:rPr lang="en-GB" dirty="0"/>
              <a:t>Results due to elevator input</a:t>
            </a:r>
            <a:endParaRPr lang="en-US" dirty="0"/>
          </a:p>
        </p:txBody>
      </p:sp>
      <p:pic>
        <p:nvPicPr>
          <p:cNvPr id="6" name="Content Placeholder 5">
            <a:extLst>
              <a:ext uri="{FF2B5EF4-FFF2-40B4-BE49-F238E27FC236}">
                <a16:creationId xmlns:a16="http://schemas.microsoft.com/office/drawing/2014/main" id="{01C65BCE-3DC5-4FFC-9EEB-7ECBD21E05B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0373" y="2603500"/>
            <a:ext cx="4555066" cy="3416300"/>
          </a:xfrm>
        </p:spPr>
      </p:pic>
      <p:pic>
        <p:nvPicPr>
          <p:cNvPr id="8" name="Content Placeholder 7">
            <a:extLst>
              <a:ext uri="{FF2B5EF4-FFF2-40B4-BE49-F238E27FC236}">
                <a16:creationId xmlns:a16="http://schemas.microsoft.com/office/drawing/2014/main" id="{716CAA6A-6BC0-4A68-8055-C9925DA716E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3386" y="2603500"/>
            <a:ext cx="4555066" cy="3416300"/>
          </a:xfrm>
        </p:spPr>
      </p:pic>
    </p:spTree>
    <p:extLst>
      <p:ext uri="{BB962C8B-B14F-4D97-AF65-F5344CB8AC3E}">
        <p14:creationId xmlns:p14="http://schemas.microsoft.com/office/powerpoint/2010/main" val="409775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BE1DE-438B-48DE-8811-C1D3E1DCBFD3}"/>
              </a:ext>
            </a:extLst>
          </p:cNvPr>
          <p:cNvSpPr>
            <a:spLocks noGrp="1"/>
          </p:cNvSpPr>
          <p:nvPr>
            <p:ph type="title"/>
          </p:nvPr>
        </p:nvSpPr>
        <p:spPr/>
        <p:txBody>
          <a:bodyPr/>
          <a:lstStyle/>
          <a:p>
            <a:r>
              <a:rPr lang="en-GB" dirty="0"/>
              <a:t>Inputs and outputs of Autopilot system</a:t>
            </a:r>
            <a:endParaRPr lang="en-US" dirty="0"/>
          </a:p>
        </p:txBody>
      </p:sp>
      <p:sp>
        <p:nvSpPr>
          <p:cNvPr id="3" name="Content Placeholder 2">
            <a:extLst>
              <a:ext uri="{FF2B5EF4-FFF2-40B4-BE49-F238E27FC236}">
                <a16:creationId xmlns:a16="http://schemas.microsoft.com/office/drawing/2014/main" id="{8DC55FCB-E919-4E1E-9411-97EDC805B180}"/>
              </a:ext>
            </a:extLst>
          </p:cNvPr>
          <p:cNvSpPr>
            <a:spLocks noGrp="1"/>
          </p:cNvSpPr>
          <p:nvPr>
            <p:ph idx="1"/>
          </p:nvPr>
        </p:nvSpPr>
        <p:spPr>
          <a:xfrm>
            <a:off x="1154954" y="2603500"/>
            <a:ext cx="8825659" cy="2519006"/>
          </a:xfrm>
        </p:spPr>
        <p:txBody>
          <a:bodyPr>
            <a:normAutofit lnSpcReduction="10000"/>
          </a:bodyPr>
          <a:lstStyle/>
          <a:p>
            <a:r>
              <a:rPr lang="en-GB" dirty="0"/>
              <a:t>Outputs </a:t>
            </a:r>
          </a:p>
          <a:p>
            <a:pPr lvl="1" indent="-342900">
              <a:lnSpc>
                <a:spcPct val="115000"/>
              </a:lnSpc>
              <a:spcBef>
                <a:spcPts val="0"/>
              </a:spcBef>
              <a:buFont typeface="+mj-lt"/>
              <a:buAutoNum type="arabicPeriod"/>
            </a:pPr>
            <a:r>
              <a:rPr lang="en-GB" sz="2000" dirty="0">
                <a:effectLst/>
                <a:latin typeface="Times New Roman" panose="02020603050405020304" pitchFamily="18" charset="0"/>
                <a:ea typeface="Calibri" panose="020F0502020204030204" pitchFamily="34" charset="0"/>
                <a:cs typeface="Arial" panose="020B0604020202020204" pitchFamily="34" charset="0"/>
              </a:rPr>
              <a:t>ESCs (electronic circuit that controls and regulates the speed of an electric motor) for motors</a:t>
            </a:r>
            <a:endParaRPr lang="en-US" sz="2000" dirty="0">
              <a:effectLst/>
              <a:latin typeface="Times New Roman" panose="02020603050405020304" pitchFamily="18" charset="0"/>
              <a:ea typeface="Calibri" panose="020F0502020204030204" pitchFamily="34" charset="0"/>
              <a:cs typeface="Arial" panose="020B0604020202020204" pitchFamily="34" charset="0"/>
            </a:endParaRPr>
          </a:p>
          <a:p>
            <a:pPr lvl="1" indent="-342900">
              <a:lnSpc>
                <a:spcPct val="115000"/>
              </a:lnSpc>
              <a:spcBef>
                <a:spcPts val="0"/>
              </a:spcBef>
              <a:buFont typeface="+mj-lt"/>
              <a:buAutoNum type="arabicPeriod"/>
            </a:pPr>
            <a:r>
              <a:rPr lang="en-GB" sz="2000" dirty="0">
                <a:effectLst/>
                <a:latin typeface="Times New Roman" panose="02020603050405020304" pitchFamily="18" charset="0"/>
                <a:ea typeface="Calibri" panose="020F0502020204030204" pitchFamily="34" charset="0"/>
                <a:cs typeface="Arial" panose="020B0604020202020204" pitchFamily="34" charset="0"/>
              </a:rPr>
              <a:t>Servos for control surfaces</a:t>
            </a:r>
            <a:endParaRPr lang="en-US" sz="2000" dirty="0">
              <a:effectLst/>
              <a:latin typeface="Times New Roman" panose="02020603050405020304" pitchFamily="18" charset="0"/>
              <a:ea typeface="Calibri" panose="020F0502020204030204" pitchFamily="34" charset="0"/>
              <a:cs typeface="Arial" panose="020B0604020202020204" pitchFamily="34" charset="0"/>
            </a:endParaRPr>
          </a:p>
          <a:p>
            <a:pPr lvl="1" indent="-342900">
              <a:lnSpc>
                <a:spcPct val="115000"/>
              </a:lnSpc>
              <a:spcBef>
                <a:spcPts val="0"/>
              </a:spcBef>
              <a:buFont typeface="+mj-lt"/>
              <a:buAutoNum type="arabicPeriod"/>
            </a:pPr>
            <a:r>
              <a:rPr lang="en-GB" sz="2000" dirty="0">
                <a:effectLst/>
                <a:latin typeface="Times New Roman" panose="02020603050405020304" pitchFamily="18" charset="0"/>
                <a:ea typeface="Calibri" panose="020F0502020204030204" pitchFamily="34" charset="0"/>
                <a:cs typeface="Arial" panose="020B0604020202020204" pitchFamily="34" charset="0"/>
              </a:rPr>
              <a:t>Telemetry data</a:t>
            </a:r>
            <a:endParaRPr lang="en-US" sz="2000" dirty="0">
              <a:effectLst/>
              <a:latin typeface="Times New Roman" panose="02020603050405020304" pitchFamily="18" charset="0"/>
              <a:ea typeface="Calibri" panose="020F0502020204030204" pitchFamily="34" charset="0"/>
              <a:cs typeface="Arial" panose="020B0604020202020204" pitchFamily="34" charset="0"/>
            </a:endParaRPr>
          </a:p>
          <a:p>
            <a:pPr lvl="1" indent="-342900">
              <a:lnSpc>
                <a:spcPct val="115000"/>
              </a:lnSpc>
              <a:spcBef>
                <a:spcPts val="0"/>
              </a:spcBef>
              <a:spcAft>
                <a:spcPts val="1000"/>
              </a:spcAft>
              <a:buFont typeface="+mj-lt"/>
              <a:buAutoNum type="arabicPeriod"/>
            </a:pPr>
            <a:r>
              <a:rPr lang="en-GB" sz="2000" dirty="0">
                <a:effectLst/>
                <a:latin typeface="Times New Roman" panose="02020603050405020304" pitchFamily="18" charset="0"/>
                <a:ea typeface="Calibri" panose="020F0502020204030204" pitchFamily="34" charset="0"/>
                <a:cs typeface="Arial" panose="020B0604020202020204" pitchFamily="34" charset="0"/>
              </a:rPr>
              <a:t>Actuators and General Purpose I/O like LEDs, buzzers etc</a:t>
            </a:r>
            <a:endParaRPr lang="en-US" sz="20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r>
              <a:rPr lang="ar-EG"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876C20AE-B5AA-4B8A-B25C-32CC5E8A6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8248" y="3508829"/>
            <a:ext cx="3524729" cy="2519006"/>
          </a:xfrm>
          <a:prstGeom prst="rect">
            <a:avLst/>
          </a:prstGeom>
        </p:spPr>
      </p:pic>
    </p:spTree>
    <p:extLst>
      <p:ext uri="{BB962C8B-B14F-4D97-AF65-F5344CB8AC3E}">
        <p14:creationId xmlns:p14="http://schemas.microsoft.com/office/powerpoint/2010/main" val="617060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031E-BDDC-4DAA-ADEA-69B2BB8E71C8}"/>
              </a:ext>
            </a:extLst>
          </p:cNvPr>
          <p:cNvSpPr>
            <a:spLocks noGrp="1"/>
          </p:cNvSpPr>
          <p:nvPr>
            <p:ph type="title"/>
          </p:nvPr>
        </p:nvSpPr>
        <p:spPr/>
        <p:txBody>
          <a:bodyPr/>
          <a:lstStyle/>
          <a:p>
            <a:r>
              <a:rPr lang="en-GB" dirty="0"/>
              <a:t>Results due to Thrust  input 10000</a:t>
            </a:r>
            <a:endParaRPr lang="en-US" dirty="0"/>
          </a:p>
        </p:txBody>
      </p:sp>
      <p:pic>
        <p:nvPicPr>
          <p:cNvPr id="12" name="Content Placeholder 11">
            <a:extLst>
              <a:ext uri="{FF2B5EF4-FFF2-40B4-BE49-F238E27FC236}">
                <a16:creationId xmlns:a16="http://schemas.microsoft.com/office/drawing/2014/main" id="{98EF6E57-8EF0-4AB4-A62A-0DB3F5894FB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74548" y="3179763"/>
            <a:ext cx="3786716" cy="2840037"/>
          </a:xfrm>
        </p:spPr>
      </p:pic>
      <p:pic>
        <p:nvPicPr>
          <p:cNvPr id="16" name="Content Placeholder 15">
            <a:extLst>
              <a:ext uri="{FF2B5EF4-FFF2-40B4-BE49-F238E27FC236}">
                <a16:creationId xmlns:a16="http://schemas.microsoft.com/office/drawing/2014/main" id="{2F9A46C8-42F3-4DEA-930F-7AAE719828A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27561" y="3179763"/>
            <a:ext cx="3786716" cy="2840037"/>
          </a:xfrm>
        </p:spPr>
      </p:pic>
    </p:spTree>
    <p:extLst>
      <p:ext uri="{BB962C8B-B14F-4D97-AF65-F5344CB8AC3E}">
        <p14:creationId xmlns:p14="http://schemas.microsoft.com/office/powerpoint/2010/main" val="3395967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6DCF-55D7-4E2A-8F30-C1D47D8A36ED}"/>
              </a:ext>
            </a:extLst>
          </p:cNvPr>
          <p:cNvSpPr>
            <a:spLocks noGrp="1"/>
          </p:cNvSpPr>
          <p:nvPr>
            <p:ph type="title"/>
          </p:nvPr>
        </p:nvSpPr>
        <p:spPr/>
        <p:txBody>
          <a:bodyPr/>
          <a:lstStyle/>
          <a:p>
            <a:r>
              <a:rPr lang="en-GB" dirty="0"/>
              <a:t>Results due to Thrust  input 10000</a:t>
            </a:r>
            <a:endParaRPr lang="en-US" dirty="0"/>
          </a:p>
        </p:txBody>
      </p:sp>
      <p:pic>
        <p:nvPicPr>
          <p:cNvPr id="12" name="Content Placeholder 11">
            <a:extLst>
              <a:ext uri="{FF2B5EF4-FFF2-40B4-BE49-F238E27FC236}">
                <a16:creationId xmlns:a16="http://schemas.microsoft.com/office/drawing/2014/main" id="{90FB6B58-1D2A-4453-AF54-CA3CB4E1D58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29344" y="3070861"/>
            <a:ext cx="3931920" cy="2948940"/>
          </a:xfrm>
        </p:spPr>
      </p:pic>
      <p:pic>
        <p:nvPicPr>
          <p:cNvPr id="20" name="Content Placeholder 19">
            <a:extLst>
              <a:ext uri="{FF2B5EF4-FFF2-40B4-BE49-F238E27FC236}">
                <a16:creationId xmlns:a16="http://schemas.microsoft.com/office/drawing/2014/main" id="{C650C6E1-CD07-426C-A38B-3A0F528E59A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80757" y="2994661"/>
            <a:ext cx="4033520" cy="3025140"/>
          </a:xfrm>
        </p:spPr>
      </p:pic>
    </p:spTree>
    <p:extLst>
      <p:ext uri="{BB962C8B-B14F-4D97-AF65-F5344CB8AC3E}">
        <p14:creationId xmlns:p14="http://schemas.microsoft.com/office/powerpoint/2010/main" val="3208742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lnSpcReduction="10000"/>
          </a:bodyPr>
          <a:lstStyle/>
          <a:p>
            <a:pPr lvl="0"/>
            <a:r>
              <a:rPr lang="en-US" altLang="ko-KR" b="1" dirty="0">
                <a:ea typeface="맑은 고딕" pitchFamily="50" charset="-127"/>
              </a:rPr>
              <a:t>Auto Pilot </a:t>
            </a:r>
            <a:endParaRPr lang="en-US" altLang="ko-KR" b="1" dirty="0">
              <a:solidFill>
                <a:srgbClr val="57A7BD"/>
              </a:solidFill>
            </a:endParaRPr>
          </a:p>
        </p:txBody>
      </p:sp>
      <p:sp>
        <p:nvSpPr>
          <p:cNvPr id="4" name="Text Placeholder 3"/>
          <p:cNvSpPr>
            <a:spLocks noGrp="1"/>
          </p:cNvSpPr>
          <p:nvPr>
            <p:ph type="body" sz="quarter" idx="11"/>
          </p:nvPr>
        </p:nvSpPr>
        <p:spPr/>
        <p:txBody>
          <a:bodyPr/>
          <a:lstStyle/>
          <a:p>
            <a:pPr lvl="0"/>
            <a:r>
              <a:rPr lang="en-US" altLang="ko-KR" b="1" dirty="0"/>
              <a:t>Task 5 </a:t>
            </a:r>
            <a:endParaRPr lang="ko-KR" altLang="en-US" b="1" dirty="0"/>
          </a:p>
        </p:txBody>
      </p:sp>
    </p:spTree>
    <p:extLst>
      <p:ext uri="{BB962C8B-B14F-4D97-AF65-F5344CB8AC3E}">
        <p14:creationId xmlns:p14="http://schemas.microsoft.com/office/powerpoint/2010/main" val="4207417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967541" y="2564904"/>
          <a:ext cx="7984816" cy="2834640"/>
        </p:xfrm>
        <a:graphic>
          <a:graphicData uri="http://schemas.openxmlformats.org/drawingml/2006/table">
            <a:tbl>
              <a:tblPr rtl="1" firstRow="1" bandRow="1">
                <a:tableStyleId>{16D9F66E-5EB9-4882-86FB-DCBF35E3C3E4}</a:tableStyleId>
              </a:tblPr>
              <a:tblGrid>
                <a:gridCol w="779285">
                  <a:extLst>
                    <a:ext uri="{9D8B030D-6E8A-4147-A177-3AD203B41FA5}">
                      <a16:colId xmlns:a16="http://schemas.microsoft.com/office/drawing/2014/main" val="20000"/>
                    </a:ext>
                  </a:extLst>
                </a:gridCol>
                <a:gridCol w="789059">
                  <a:extLst>
                    <a:ext uri="{9D8B030D-6E8A-4147-A177-3AD203B41FA5}">
                      <a16:colId xmlns:a16="http://schemas.microsoft.com/office/drawing/2014/main" val="20001"/>
                    </a:ext>
                  </a:extLst>
                </a:gridCol>
                <a:gridCol w="6416472">
                  <a:extLst>
                    <a:ext uri="{9D8B030D-6E8A-4147-A177-3AD203B41FA5}">
                      <a16:colId xmlns:a16="http://schemas.microsoft.com/office/drawing/2014/main" val="20002"/>
                    </a:ext>
                  </a:extLst>
                </a:gridCol>
              </a:tblGrid>
              <a:tr h="853440">
                <a:tc>
                  <a:txBody>
                    <a:bodyPr/>
                    <a:lstStyle/>
                    <a:p>
                      <a:pPr algn="ctr" rtl="1"/>
                      <a:r>
                        <a:rPr lang="en-US" sz="2400" dirty="0"/>
                        <a:t>B.N.</a:t>
                      </a:r>
                      <a:endParaRPr lang="ar-EG" sz="2400" dirty="0"/>
                    </a:p>
                  </a:txBody>
                  <a:tcPr marL="121920" marR="121920" marT="60960" marB="60960"/>
                </a:tc>
                <a:tc>
                  <a:txBody>
                    <a:bodyPr/>
                    <a:lstStyle/>
                    <a:p>
                      <a:pPr algn="ctr" rtl="1"/>
                      <a:r>
                        <a:rPr lang="en-US" sz="2400" dirty="0"/>
                        <a:t>Sec</a:t>
                      </a:r>
                      <a:endParaRPr lang="ar-EG" sz="2400" dirty="0"/>
                    </a:p>
                  </a:txBody>
                  <a:tcPr marL="121920" marR="121920" marT="60960" marB="60960"/>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sz="2400" dirty="0"/>
                        <a:t>Name</a:t>
                      </a:r>
                      <a:endParaRPr lang="ar-EG" sz="2400" dirty="0"/>
                    </a:p>
                  </a:txBody>
                  <a:tcPr marL="121920" marR="121920" marT="60960" marB="60960"/>
                </a:tc>
                <a:extLst>
                  <a:ext uri="{0D108BD9-81ED-4DB2-BD59-A6C34878D82A}">
                    <a16:rowId xmlns:a16="http://schemas.microsoft.com/office/drawing/2014/main" val="10000"/>
                  </a:ext>
                </a:extLst>
              </a:tr>
              <a:tr h="487680">
                <a:tc>
                  <a:txBody>
                    <a:bodyPr/>
                    <a:lstStyle/>
                    <a:p>
                      <a:pPr rtl="1"/>
                      <a:r>
                        <a:rPr lang="en-US" sz="2400" dirty="0"/>
                        <a:t>37</a:t>
                      </a:r>
                      <a:endParaRPr lang="ar-EG" sz="2400" dirty="0"/>
                    </a:p>
                  </a:txBody>
                  <a:tcPr marL="121920" marR="121920" marT="60960" marB="60960"/>
                </a:tc>
                <a:tc>
                  <a:txBody>
                    <a:bodyPr/>
                    <a:lstStyle/>
                    <a:p>
                      <a:pPr rtl="1"/>
                      <a:r>
                        <a:rPr lang="en-US" sz="2400" dirty="0"/>
                        <a:t>2</a:t>
                      </a:r>
                      <a:endParaRPr lang="ar-EG" sz="2400" dirty="0"/>
                    </a:p>
                  </a:txBody>
                  <a:tcPr marL="121920" marR="121920" marT="60960" marB="60960"/>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sz="2400" b="0" i="0" u="none" strike="noStrike" kern="1200" baseline="0" dirty="0">
                          <a:solidFill>
                            <a:schemeClr val="dk1"/>
                          </a:solidFill>
                          <a:latin typeface="+mn-lt"/>
                          <a:ea typeface="+mn-ea"/>
                          <a:cs typeface="+mn-cs"/>
                        </a:rPr>
                        <a:t>Mohammed Ahmed Hassan Ahmed	</a:t>
                      </a:r>
                    </a:p>
                  </a:txBody>
                  <a:tcPr marL="121920" marR="121920" marT="60960" marB="60960"/>
                </a:tc>
                <a:extLst>
                  <a:ext uri="{0D108BD9-81ED-4DB2-BD59-A6C34878D82A}">
                    <a16:rowId xmlns:a16="http://schemas.microsoft.com/office/drawing/2014/main" val="10001"/>
                  </a:ext>
                </a:extLst>
              </a:tr>
              <a:tr h="487680">
                <a:tc>
                  <a:txBody>
                    <a:bodyPr/>
                    <a:lstStyle/>
                    <a:p>
                      <a:pPr rtl="1"/>
                      <a:r>
                        <a:rPr lang="en-US" sz="2400" dirty="0"/>
                        <a:t>1</a:t>
                      </a:r>
                      <a:endParaRPr lang="ar-EG" sz="2400" dirty="0"/>
                    </a:p>
                  </a:txBody>
                  <a:tcPr marL="121920" marR="121920" marT="60960" marB="60960"/>
                </a:tc>
                <a:tc>
                  <a:txBody>
                    <a:bodyPr/>
                    <a:lstStyle/>
                    <a:p>
                      <a:pPr rtl="1"/>
                      <a:r>
                        <a:rPr lang="en-US" sz="2400" dirty="0"/>
                        <a:t>1</a:t>
                      </a:r>
                      <a:endParaRPr lang="ar-EG" sz="2400" dirty="0"/>
                    </a:p>
                  </a:txBody>
                  <a:tcPr marL="121920" marR="121920" marT="60960" marB="60960"/>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sz="2400" b="0" i="0" u="none" strike="noStrike" kern="1200" baseline="0" dirty="0">
                          <a:solidFill>
                            <a:schemeClr val="dk1"/>
                          </a:solidFill>
                          <a:latin typeface="+mn-lt"/>
                          <a:ea typeface="+mn-ea"/>
                          <a:cs typeface="+mn-cs"/>
                        </a:rPr>
                        <a:t>Ibrahim </a:t>
                      </a:r>
                      <a:r>
                        <a:rPr lang="en-US" sz="2400" b="0" i="0" u="none" strike="noStrike" kern="1200" baseline="0" dirty="0" err="1">
                          <a:solidFill>
                            <a:schemeClr val="dk1"/>
                          </a:solidFill>
                          <a:latin typeface="+mn-lt"/>
                          <a:ea typeface="+mn-ea"/>
                          <a:cs typeface="+mn-cs"/>
                        </a:rPr>
                        <a:t>Thabet</a:t>
                      </a:r>
                      <a:r>
                        <a:rPr lang="en-US" sz="2400" b="0" i="0" u="none" strike="noStrike" kern="1200" baseline="0" dirty="0">
                          <a:solidFill>
                            <a:schemeClr val="dk1"/>
                          </a:solidFill>
                          <a:latin typeface="+mn-lt"/>
                          <a:ea typeface="+mn-ea"/>
                          <a:cs typeface="+mn-cs"/>
                        </a:rPr>
                        <a:t> </a:t>
                      </a:r>
                      <a:r>
                        <a:rPr lang="en-US" sz="2400" b="0" i="0" u="none" strike="noStrike" kern="1200" baseline="0" dirty="0" err="1">
                          <a:solidFill>
                            <a:schemeClr val="dk1"/>
                          </a:solidFill>
                          <a:latin typeface="+mn-lt"/>
                          <a:ea typeface="+mn-ea"/>
                          <a:cs typeface="+mn-cs"/>
                        </a:rPr>
                        <a:t>Allam</a:t>
                      </a:r>
                      <a:r>
                        <a:rPr lang="en-US" sz="2400" b="0" i="0" u="none" strike="noStrike" kern="1200" baseline="0" dirty="0">
                          <a:solidFill>
                            <a:schemeClr val="dk1"/>
                          </a:solidFill>
                          <a:latin typeface="+mn-lt"/>
                          <a:ea typeface="+mn-ea"/>
                          <a:cs typeface="+mn-cs"/>
                        </a:rPr>
                        <a:t>	</a:t>
                      </a:r>
                    </a:p>
                  </a:txBody>
                  <a:tcPr marL="121920" marR="121920" marT="60960" marB="60960"/>
                </a:tc>
                <a:extLst>
                  <a:ext uri="{0D108BD9-81ED-4DB2-BD59-A6C34878D82A}">
                    <a16:rowId xmlns:a16="http://schemas.microsoft.com/office/drawing/2014/main" val="10002"/>
                  </a:ext>
                </a:extLst>
              </a:tr>
              <a:tr h="487680">
                <a:tc>
                  <a:txBody>
                    <a:bodyPr/>
                    <a:lstStyle/>
                    <a:p>
                      <a:pPr rtl="1"/>
                      <a:r>
                        <a:rPr lang="en-US" sz="2400" dirty="0"/>
                        <a:t>39</a:t>
                      </a:r>
                      <a:endParaRPr lang="ar-EG" sz="2400" dirty="0"/>
                    </a:p>
                  </a:txBody>
                  <a:tcPr marL="121920" marR="121920" marT="60960" marB="60960"/>
                </a:tc>
                <a:tc>
                  <a:txBody>
                    <a:bodyPr/>
                    <a:lstStyle/>
                    <a:p>
                      <a:pPr rtl="1"/>
                      <a:r>
                        <a:rPr lang="en-US" sz="2400" dirty="0"/>
                        <a:t>2</a:t>
                      </a:r>
                      <a:endParaRPr lang="ar-EG" sz="2400" dirty="0"/>
                    </a:p>
                  </a:txBody>
                  <a:tcPr marL="121920" marR="121920" marT="60960" marB="60960"/>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sz="2400" b="0" i="0" u="none" strike="noStrike" kern="1200" baseline="0" dirty="0">
                          <a:solidFill>
                            <a:schemeClr val="dk1"/>
                          </a:solidFill>
                          <a:latin typeface="+mn-lt"/>
                          <a:ea typeface="+mn-ea"/>
                          <a:cs typeface="+mn-cs"/>
                        </a:rPr>
                        <a:t>Mohammed </a:t>
                      </a:r>
                      <a:r>
                        <a:rPr lang="en-US" sz="2400" b="0" i="0" u="none" strike="noStrike" kern="1200" baseline="0" dirty="0" err="1">
                          <a:solidFill>
                            <a:schemeClr val="dk1"/>
                          </a:solidFill>
                          <a:latin typeface="+mn-lt"/>
                          <a:ea typeface="+mn-ea"/>
                          <a:cs typeface="+mn-cs"/>
                        </a:rPr>
                        <a:t>Hatem</a:t>
                      </a:r>
                      <a:r>
                        <a:rPr lang="en-US" sz="2400" b="0" i="0" u="none" strike="noStrike" kern="1200" baseline="0" dirty="0">
                          <a:solidFill>
                            <a:schemeClr val="dk1"/>
                          </a:solidFill>
                          <a:latin typeface="+mn-lt"/>
                          <a:ea typeface="+mn-ea"/>
                          <a:cs typeface="+mn-cs"/>
                        </a:rPr>
                        <a:t> Mohammed </a:t>
                      </a:r>
                      <a:r>
                        <a:rPr lang="en-US" sz="2400" b="0" i="0" u="none" strike="noStrike" kern="1200" baseline="0" dirty="0" err="1">
                          <a:solidFill>
                            <a:schemeClr val="dk1"/>
                          </a:solidFill>
                          <a:latin typeface="+mn-lt"/>
                          <a:ea typeface="+mn-ea"/>
                          <a:cs typeface="+mn-cs"/>
                        </a:rPr>
                        <a:t>Saeed</a:t>
                      </a:r>
                      <a:endParaRPr lang="en-US" sz="2400" b="0" i="0" u="none" strike="noStrike" kern="1200" baseline="0" dirty="0">
                        <a:solidFill>
                          <a:schemeClr val="dk1"/>
                        </a:solidFill>
                        <a:latin typeface="+mn-lt"/>
                        <a:ea typeface="+mn-ea"/>
                        <a:cs typeface="+mn-cs"/>
                      </a:endParaRPr>
                    </a:p>
                  </a:txBody>
                  <a:tcPr marL="121920" marR="121920" marT="60960" marB="60960"/>
                </a:tc>
                <a:extLst>
                  <a:ext uri="{0D108BD9-81ED-4DB2-BD59-A6C34878D82A}">
                    <a16:rowId xmlns:a16="http://schemas.microsoft.com/office/drawing/2014/main" val="10003"/>
                  </a:ext>
                </a:extLst>
              </a:tr>
              <a:tr h="487680">
                <a:tc>
                  <a:txBody>
                    <a:bodyPr/>
                    <a:lstStyle/>
                    <a:p>
                      <a:pPr rtl="1"/>
                      <a:r>
                        <a:rPr lang="en-US" sz="2400" dirty="0"/>
                        <a:t>41</a:t>
                      </a:r>
                      <a:endParaRPr lang="ar-EG" sz="2400" dirty="0"/>
                    </a:p>
                  </a:txBody>
                  <a:tcPr marL="121920" marR="121920" marT="60960" marB="60960"/>
                </a:tc>
                <a:tc>
                  <a:txBody>
                    <a:bodyPr/>
                    <a:lstStyle/>
                    <a:p>
                      <a:pPr rtl="1"/>
                      <a:r>
                        <a:rPr lang="en-US" sz="2400" dirty="0"/>
                        <a:t>2</a:t>
                      </a:r>
                      <a:endParaRPr lang="ar-EG" sz="2400" dirty="0"/>
                    </a:p>
                  </a:txBody>
                  <a:tcPr marL="121920" marR="121920" marT="60960" marB="60960"/>
                </a:tc>
                <a:tc>
                  <a:txBody>
                    <a:bodyPr/>
                    <a:lstStyle/>
                    <a:p>
                      <a:pPr marL="0" marR="0" indent="0" algn="l" defTabSz="914400" rtl="1" eaLnBrk="1" fontAlgn="auto" latinLnBrk="1" hangingPunct="1">
                        <a:lnSpc>
                          <a:spcPct val="100000"/>
                        </a:lnSpc>
                        <a:spcBef>
                          <a:spcPts val="0"/>
                        </a:spcBef>
                        <a:spcAft>
                          <a:spcPts val="0"/>
                        </a:spcAft>
                        <a:buClrTx/>
                        <a:buSzTx/>
                        <a:buFontTx/>
                        <a:buNone/>
                        <a:tabLst/>
                        <a:defRPr/>
                      </a:pPr>
                      <a:r>
                        <a:rPr lang="en-US" sz="2400" b="0" i="0" u="none" strike="noStrike" kern="1200" baseline="0" dirty="0">
                          <a:solidFill>
                            <a:schemeClr val="dk1"/>
                          </a:solidFill>
                          <a:latin typeface="+mn-lt"/>
                          <a:ea typeface="+mn-ea"/>
                          <a:cs typeface="+mn-cs"/>
                        </a:rPr>
                        <a:t>Mohamed Hassan Gad Ali	</a:t>
                      </a:r>
                    </a:p>
                  </a:txBody>
                  <a:tcPr marL="121920" marR="121920" marT="60960" marB="60960"/>
                </a:tc>
                <a:extLst>
                  <a:ext uri="{0D108BD9-81ED-4DB2-BD59-A6C34878D82A}">
                    <a16:rowId xmlns:a16="http://schemas.microsoft.com/office/drawing/2014/main" val="10004"/>
                  </a:ext>
                </a:extLst>
              </a:tr>
              <a:tr h="487680">
                <a:tc>
                  <a:txBody>
                    <a:bodyPr/>
                    <a:lstStyle/>
                    <a:p>
                      <a:pPr rtl="1"/>
                      <a:r>
                        <a:rPr lang="en-US" sz="2400" dirty="0"/>
                        <a:t>43</a:t>
                      </a:r>
                      <a:endParaRPr lang="ar-EG" sz="2400" dirty="0"/>
                    </a:p>
                  </a:txBody>
                  <a:tcPr marL="121920" marR="121920" marT="60960" marB="60960"/>
                </a:tc>
                <a:tc>
                  <a:txBody>
                    <a:bodyPr/>
                    <a:lstStyle/>
                    <a:p>
                      <a:pPr rtl="1"/>
                      <a:r>
                        <a:rPr lang="en-US" sz="2400" dirty="0"/>
                        <a:t>2</a:t>
                      </a:r>
                      <a:endParaRPr lang="ar-EG" sz="2400" dirty="0"/>
                    </a:p>
                  </a:txBody>
                  <a:tcPr marL="121920" marR="121920" marT="60960" marB="60960"/>
                </a:tc>
                <a:tc>
                  <a:txBody>
                    <a:bodyPr/>
                    <a:lstStyle/>
                    <a:p>
                      <a:pPr marL="0" marR="0" indent="0" algn="l" defTabSz="914400" rtl="1" eaLnBrk="1" fontAlgn="auto" latinLnBrk="1" hangingPunct="1">
                        <a:lnSpc>
                          <a:spcPct val="100000"/>
                        </a:lnSpc>
                        <a:spcBef>
                          <a:spcPts val="0"/>
                        </a:spcBef>
                        <a:spcAft>
                          <a:spcPts val="0"/>
                        </a:spcAft>
                        <a:buClrTx/>
                        <a:buSzTx/>
                        <a:buFontTx/>
                        <a:buNone/>
                        <a:tabLst/>
                        <a:defRPr/>
                      </a:pPr>
                      <a:r>
                        <a:rPr lang="en-US" sz="2400" b="0" i="0" u="none" strike="noStrike" kern="1200" baseline="0" dirty="0">
                          <a:solidFill>
                            <a:schemeClr val="dk1"/>
                          </a:solidFill>
                          <a:latin typeface="+mn-lt"/>
                          <a:ea typeface="+mn-ea"/>
                          <a:cs typeface="+mn-cs"/>
                        </a:rPr>
                        <a:t>Mohammed </a:t>
                      </a:r>
                      <a:r>
                        <a:rPr lang="en-US" sz="2400" b="0" i="0" u="none" strike="noStrike" kern="1200" baseline="0" dirty="0" err="1">
                          <a:solidFill>
                            <a:schemeClr val="dk1"/>
                          </a:solidFill>
                          <a:latin typeface="+mn-lt"/>
                          <a:ea typeface="+mn-ea"/>
                          <a:cs typeface="+mn-cs"/>
                        </a:rPr>
                        <a:t>Abd</a:t>
                      </a:r>
                      <a:r>
                        <a:rPr lang="en-US" sz="2400" b="0" i="0" u="none" strike="noStrike" kern="1200" baseline="0" dirty="0">
                          <a:solidFill>
                            <a:schemeClr val="dk1"/>
                          </a:solidFill>
                          <a:latin typeface="+mn-lt"/>
                          <a:ea typeface="+mn-ea"/>
                          <a:cs typeface="+mn-cs"/>
                        </a:rPr>
                        <a:t> El </a:t>
                      </a:r>
                      <a:r>
                        <a:rPr lang="en-US" sz="2400" b="0" i="0" u="none" strike="noStrike" kern="1200" baseline="0" dirty="0" err="1">
                          <a:solidFill>
                            <a:schemeClr val="dk1"/>
                          </a:solidFill>
                          <a:latin typeface="+mn-lt"/>
                          <a:ea typeface="+mn-ea"/>
                          <a:cs typeface="+mn-cs"/>
                        </a:rPr>
                        <a:t>MawgoudGhoneam</a:t>
                      </a:r>
                      <a:endParaRPr lang="en-US" sz="2400" b="0" i="0" u="none" strike="noStrike" kern="1200" baseline="0" dirty="0">
                        <a:solidFill>
                          <a:schemeClr val="dk1"/>
                        </a:solidFill>
                        <a:latin typeface="+mn-lt"/>
                        <a:ea typeface="+mn-ea"/>
                        <a:cs typeface="+mn-cs"/>
                      </a:endParaRPr>
                    </a:p>
                  </a:txBody>
                  <a:tcPr marL="121920" marR="121920" marT="60960" marB="60960"/>
                </a:tc>
                <a:extLst>
                  <a:ext uri="{0D108BD9-81ED-4DB2-BD59-A6C34878D82A}">
                    <a16:rowId xmlns:a16="http://schemas.microsoft.com/office/drawing/2014/main" val="10005"/>
                  </a:ext>
                </a:extLst>
              </a:tr>
            </a:tbl>
          </a:graphicData>
        </a:graphic>
      </p:graphicFrame>
      <p:sp>
        <p:nvSpPr>
          <p:cNvPr id="5" name="Text Placeholder 4"/>
          <p:cNvSpPr>
            <a:spLocks noGrp="1"/>
          </p:cNvSpPr>
          <p:nvPr>
            <p:ph type="body" sz="quarter" idx="10"/>
          </p:nvPr>
        </p:nvSpPr>
        <p:spPr>
          <a:xfrm>
            <a:off x="1295467" y="553198"/>
            <a:ext cx="2976331" cy="768085"/>
          </a:xfrm>
        </p:spPr>
        <p:txBody>
          <a:bodyPr>
            <a:normAutofit lnSpcReduction="10000"/>
          </a:bodyPr>
          <a:lstStyle/>
          <a:p>
            <a:r>
              <a:rPr lang="en-US" dirty="0">
                <a:latin typeface="Adobe Myungjo Std M" pitchFamily="18" charset="-128"/>
                <a:ea typeface="Adobe Myungjo Std M" pitchFamily="18" charset="-128"/>
                <a:cs typeface="+mj-cs"/>
              </a:rPr>
              <a:t>Team</a:t>
            </a:r>
            <a:r>
              <a:rPr lang="en-US" dirty="0">
                <a:latin typeface="Adobe Myungjo Std M" pitchFamily="18" charset="-128"/>
                <a:ea typeface="Adobe Myungjo Std M" pitchFamily="18" charset="-128"/>
              </a:rPr>
              <a:t> 4</a:t>
            </a:r>
            <a:endParaRPr lang="ar-EG" dirty="0">
              <a:latin typeface="Adobe Myungjo Std M" pitchFamily="18" charset="-128"/>
              <a:ea typeface="Adobe Myungjo Std M" pitchFamily="18" charset="-128"/>
            </a:endParaRPr>
          </a:p>
        </p:txBody>
      </p:sp>
    </p:spTree>
    <p:extLst>
      <p:ext uri="{BB962C8B-B14F-4D97-AF65-F5344CB8AC3E}">
        <p14:creationId xmlns:p14="http://schemas.microsoft.com/office/powerpoint/2010/main" val="2680023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11424" y="836712"/>
            <a:ext cx="12192000" cy="768085"/>
          </a:xfrm>
        </p:spPr>
        <p:txBody>
          <a:bodyPr>
            <a:normAutofit fontScale="92500" lnSpcReduction="10000"/>
          </a:bodyPr>
          <a:lstStyle/>
          <a:p>
            <a:pPr algn="l"/>
            <a:r>
              <a:rPr lang="en-US" sz="5333" b="1" dirty="0">
                <a:latin typeface="Adobe Myungjo Std M" pitchFamily="18" charset="-128"/>
                <a:ea typeface="Adobe Myungjo Std M" pitchFamily="18" charset="-128"/>
              </a:rPr>
              <a:t>Introduction:</a:t>
            </a:r>
            <a:endParaRPr lang="ar-EG" sz="5333" b="1" dirty="0">
              <a:latin typeface="Adobe Myungjo Std M" pitchFamily="18" charset="-128"/>
              <a:ea typeface="Adobe Myungjo Std M" pitchFamily="18" charset="-128"/>
            </a:endParaRPr>
          </a:p>
        </p:txBody>
      </p:sp>
      <p:sp>
        <p:nvSpPr>
          <p:cNvPr id="3" name="Text Placeholder 2"/>
          <p:cNvSpPr>
            <a:spLocks noGrp="1"/>
          </p:cNvSpPr>
          <p:nvPr>
            <p:ph type="body" sz="quarter" idx="11"/>
          </p:nvPr>
        </p:nvSpPr>
        <p:spPr>
          <a:xfrm>
            <a:off x="815413" y="2660915"/>
            <a:ext cx="6587268" cy="2592288"/>
          </a:xfrm>
        </p:spPr>
        <p:txBody>
          <a:bodyPr>
            <a:normAutofit fontScale="92500" lnSpcReduction="10000"/>
          </a:bodyPr>
          <a:lstStyle/>
          <a:p>
            <a:pPr marL="228594" indent="-228594" algn="l">
              <a:buFont typeface="Wingdings" pitchFamily="2" charset="2"/>
              <a:buChar char="v"/>
            </a:pPr>
            <a:r>
              <a:rPr lang="en-US" dirty="0">
                <a:solidFill>
                  <a:schemeClr val="tx1"/>
                </a:solidFill>
              </a:rPr>
              <a:t>In order to Design a controller first of all we should get the transfer functions of all full longitudinal dynamics model.</a:t>
            </a:r>
          </a:p>
          <a:p>
            <a:pPr marL="228594" indent="-228594" algn="l">
              <a:buFont typeface="Wingdings" pitchFamily="2" charset="2"/>
              <a:buChar char="v"/>
            </a:pPr>
            <a:endParaRPr lang="en-US" dirty="0">
              <a:solidFill>
                <a:schemeClr val="tx1"/>
              </a:solidFill>
            </a:endParaRPr>
          </a:p>
          <a:p>
            <a:pPr marL="228594" indent="-228594" algn="l">
              <a:buFont typeface="Wingdings" pitchFamily="2" charset="2"/>
              <a:buChar char="v"/>
            </a:pPr>
            <a:r>
              <a:rPr lang="en-US" dirty="0">
                <a:solidFill>
                  <a:schemeClr val="tx1"/>
                </a:solidFill>
              </a:rPr>
              <a:t>Our methodology is to using inner loops architecture.</a:t>
            </a:r>
          </a:p>
          <a:p>
            <a:pPr marL="228594" indent="-228594" algn="l">
              <a:buFont typeface="Wingdings" pitchFamily="2" charset="2"/>
              <a:buChar char="v"/>
            </a:pPr>
            <a:endParaRPr lang="en-US" dirty="0">
              <a:solidFill>
                <a:schemeClr val="tx1"/>
              </a:solidFill>
            </a:endParaRPr>
          </a:p>
          <a:p>
            <a:pPr marL="228594" indent="-228594" algn="l">
              <a:buFont typeface="Wingdings" pitchFamily="2" charset="2"/>
              <a:buChar char="v"/>
            </a:pPr>
            <a:r>
              <a:rPr lang="en-US" dirty="0">
                <a:solidFill>
                  <a:schemeClr val="tx1"/>
                </a:solidFill>
              </a:rPr>
              <a:t>  Then using SISO tool to design the controller.</a:t>
            </a:r>
          </a:p>
          <a:p>
            <a:pPr marL="228594" indent="-228594" algn="l">
              <a:buFont typeface="Wingdings" pitchFamily="2" charset="2"/>
              <a:buChar char="v"/>
            </a:pPr>
            <a:endParaRPr lang="en-US" dirty="0">
              <a:solidFill>
                <a:schemeClr val="tx1"/>
              </a:solidFill>
            </a:endParaRPr>
          </a:p>
          <a:p>
            <a:pPr marL="228594" indent="-228594" algn="l">
              <a:buFont typeface="Wingdings" pitchFamily="2" charset="2"/>
              <a:buChar char="v"/>
            </a:pPr>
            <a:r>
              <a:rPr lang="en-US" dirty="0">
                <a:solidFill>
                  <a:schemeClr val="tx1"/>
                </a:solidFill>
              </a:rPr>
              <a:t>Finally we use SIMULINK to check the performance of our design.</a:t>
            </a:r>
          </a:p>
          <a:p>
            <a:pPr algn="l"/>
            <a:endParaRPr lang="ar-EG" dirty="0"/>
          </a:p>
        </p:txBody>
      </p:sp>
      <p:pic>
        <p:nvPicPr>
          <p:cNvPr id="4" name="Picture 3">
            <a:extLst>
              <a:ext uri="{FF2B5EF4-FFF2-40B4-BE49-F238E27FC236}">
                <a16:creationId xmlns:a16="http://schemas.microsoft.com/office/drawing/2014/main" id="{A49D8CE4-E9B8-4EB7-98B7-3EFCD56762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7536160" y="2372884"/>
            <a:ext cx="3744416" cy="426447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63370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A21FB0-784C-41AA-86B5-5719DB67B7A5}"/>
              </a:ext>
            </a:extLst>
          </p:cNvPr>
          <p:cNvSpPr txBox="1">
            <a:spLocks/>
          </p:cNvSpPr>
          <p:nvPr/>
        </p:nvSpPr>
        <p:spPr>
          <a:xfrm>
            <a:off x="431371" y="932723"/>
            <a:ext cx="11152683" cy="706964"/>
          </a:xfrm>
          <a:prstGeom prst="rect">
            <a:avLst/>
          </a:prstGeom>
        </p:spPr>
        <p:txBody>
          <a:bodyPr/>
          <a:lst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dirty="0"/>
              <a:t>Design Pitch Controller With Pitch Rate Feedback</a:t>
            </a:r>
            <a:endParaRPr lang="en-US" sz="3200" dirty="0"/>
          </a:p>
        </p:txBody>
      </p:sp>
      <p:pic>
        <p:nvPicPr>
          <p:cNvPr id="6" name="Picture 5">
            <a:extLst>
              <a:ext uri="{FF2B5EF4-FFF2-40B4-BE49-F238E27FC236}">
                <a16:creationId xmlns:a16="http://schemas.microsoft.com/office/drawing/2014/main" id="{5DF23893-6C2B-D604-D333-8E98B3E81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39" y="2468894"/>
            <a:ext cx="11809312" cy="4072177"/>
          </a:xfrm>
          <a:prstGeom prst="rect">
            <a:avLst/>
          </a:prstGeom>
        </p:spPr>
      </p:pic>
      <p:sp>
        <p:nvSpPr>
          <p:cNvPr id="7" name="TextBox 6">
            <a:extLst>
              <a:ext uri="{FF2B5EF4-FFF2-40B4-BE49-F238E27FC236}">
                <a16:creationId xmlns:a16="http://schemas.microsoft.com/office/drawing/2014/main" id="{90798D26-12D9-BF64-F9B7-4C42453E7160}"/>
              </a:ext>
            </a:extLst>
          </p:cNvPr>
          <p:cNvSpPr txBox="1"/>
          <p:nvPr/>
        </p:nvSpPr>
        <p:spPr>
          <a:xfrm>
            <a:off x="5423926" y="3332989"/>
            <a:ext cx="1056117" cy="379656"/>
          </a:xfrm>
          <a:prstGeom prst="rect">
            <a:avLst/>
          </a:prstGeom>
          <a:noFill/>
        </p:spPr>
        <p:txBody>
          <a:bodyPr wrap="square" rtlCol="0">
            <a:spAutoFit/>
          </a:bodyPr>
          <a:lstStyle/>
          <a:p>
            <a:r>
              <a:rPr lang="en-US" sz="1867" dirty="0"/>
              <a:t>servo</a:t>
            </a:r>
          </a:p>
        </p:txBody>
      </p:sp>
    </p:spTree>
    <p:extLst>
      <p:ext uri="{BB962C8B-B14F-4D97-AF65-F5344CB8AC3E}">
        <p14:creationId xmlns:p14="http://schemas.microsoft.com/office/powerpoint/2010/main" val="1014327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A21FB0-784C-41AA-86B5-5719DB67B7A5}"/>
              </a:ext>
            </a:extLst>
          </p:cNvPr>
          <p:cNvSpPr txBox="1">
            <a:spLocks/>
          </p:cNvSpPr>
          <p:nvPr/>
        </p:nvSpPr>
        <p:spPr>
          <a:xfrm>
            <a:off x="431371" y="932723"/>
            <a:ext cx="11152683" cy="706964"/>
          </a:xfrm>
          <a:prstGeom prst="rect">
            <a:avLst/>
          </a:prstGeom>
        </p:spPr>
        <p:txBody>
          <a:bodyPr/>
          <a:lst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dirty="0"/>
              <a:t>Design Pitch Controller With Pitch Rate Feedback</a:t>
            </a:r>
            <a:endParaRPr lang="en-US" sz="3200" dirty="0"/>
          </a:p>
        </p:txBody>
      </p:sp>
      <p:pic>
        <p:nvPicPr>
          <p:cNvPr id="7" name="Picture 6">
            <a:extLst>
              <a:ext uri="{FF2B5EF4-FFF2-40B4-BE49-F238E27FC236}">
                <a16:creationId xmlns:a16="http://schemas.microsoft.com/office/drawing/2014/main" id="{7DF54A57-1E68-E50C-6A8D-D7A9895BE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1" y="2372883"/>
            <a:ext cx="11139929" cy="3744416"/>
          </a:xfrm>
          <a:prstGeom prst="rect">
            <a:avLst/>
          </a:prstGeom>
        </p:spPr>
      </p:pic>
    </p:spTree>
    <p:extLst>
      <p:ext uri="{BB962C8B-B14F-4D97-AF65-F5344CB8AC3E}">
        <p14:creationId xmlns:p14="http://schemas.microsoft.com/office/powerpoint/2010/main" val="2908312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A21FB0-784C-41AA-86B5-5719DB67B7A5}"/>
              </a:ext>
            </a:extLst>
          </p:cNvPr>
          <p:cNvSpPr txBox="1">
            <a:spLocks/>
          </p:cNvSpPr>
          <p:nvPr/>
        </p:nvSpPr>
        <p:spPr>
          <a:xfrm>
            <a:off x="431371" y="932723"/>
            <a:ext cx="11152683" cy="706964"/>
          </a:xfrm>
          <a:prstGeom prst="rect">
            <a:avLst/>
          </a:prstGeom>
        </p:spPr>
        <p:txBody>
          <a:bodyPr/>
          <a:lst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dirty="0"/>
              <a:t>Design Pitch Controller With Pitch Rate Feedback</a:t>
            </a:r>
            <a:endParaRPr lang="en-US" sz="3200" dirty="0"/>
          </a:p>
        </p:txBody>
      </p:sp>
      <p:sp>
        <p:nvSpPr>
          <p:cNvPr id="9" name="Rectangle 8"/>
          <p:cNvSpPr/>
          <p:nvPr/>
        </p:nvSpPr>
        <p:spPr>
          <a:xfrm>
            <a:off x="449627" y="2660916"/>
            <a:ext cx="8328587" cy="461665"/>
          </a:xfrm>
          <a:prstGeom prst="rect">
            <a:avLst/>
          </a:prstGeom>
        </p:spPr>
        <p:txBody>
          <a:bodyPr wrap="square">
            <a:spAutoFit/>
          </a:bodyPr>
          <a:lstStyle/>
          <a:p>
            <a:r>
              <a:rPr lang="en-US" sz="2400" dirty="0"/>
              <a:t>The open loop transfer function is:</a:t>
            </a:r>
          </a:p>
        </p:txBody>
      </p:sp>
      <p:pic>
        <p:nvPicPr>
          <p:cNvPr id="10" name="Picture 9"/>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259138" y="3621022"/>
            <a:ext cx="9497148" cy="1980175"/>
          </a:xfrm>
          <a:prstGeom prst="rect">
            <a:avLst/>
          </a:prstGeom>
        </p:spPr>
      </p:pic>
    </p:spTree>
    <p:extLst>
      <p:ext uri="{BB962C8B-B14F-4D97-AF65-F5344CB8AC3E}">
        <p14:creationId xmlns:p14="http://schemas.microsoft.com/office/powerpoint/2010/main" val="2272498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FDC8-E827-415E-A744-C003A0527A19}"/>
              </a:ext>
            </a:extLst>
          </p:cNvPr>
          <p:cNvSpPr>
            <a:spLocks noGrp="1"/>
          </p:cNvSpPr>
          <p:nvPr>
            <p:ph type="title"/>
          </p:nvPr>
        </p:nvSpPr>
        <p:spPr/>
        <p:txBody>
          <a:bodyPr/>
          <a:lstStyle/>
          <a:p>
            <a:r>
              <a:rPr lang="en-GB" dirty="0"/>
              <a:t>SISO Tool Design</a:t>
            </a:r>
            <a:endParaRPr lang="en-US" dirty="0"/>
          </a:p>
        </p:txBody>
      </p:sp>
      <p:sp>
        <p:nvSpPr>
          <p:cNvPr id="4" name="Text Placeholder 3">
            <a:extLst>
              <a:ext uri="{FF2B5EF4-FFF2-40B4-BE49-F238E27FC236}">
                <a16:creationId xmlns:a16="http://schemas.microsoft.com/office/drawing/2014/main" id="{D0909782-347A-4F6D-A829-C367E8660A2B}"/>
              </a:ext>
            </a:extLst>
          </p:cNvPr>
          <p:cNvSpPr>
            <a:spLocks noGrp="1"/>
          </p:cNvSpPr>
          <p:nvPr>
            <p:ph type="body" sz="half" idx="2"/>
          </p:nvPr>
        </p:nvSpPr>
        <p:spPr/>
        <p:txBody>
          <a:bodyPr/>
          <a:lstStyle/>
          <a:p>
            <a:r>
              <a:rPr lang="en-GB" dirty="0"/>
              <a:t>Root locus </a:t>
            </a:r>
            <a:endParaRPr lang="en-US" dirty="0"/>
          </a:p>
        </p:txBody>
      </p:sp>
      <p:pic>
        <p:nvPicPr>
          <p:cNvPr id="10" name="Content Placeholder 9">
            <a:extLst>
              <a:ext uri="{FF2B5EF4-FFF2-40B4-BE49-F238E27FC236}">
                <a16:creationId xmlns:a16="http://schemas.microsoft.com/office/drawing/2014/main" id="{EFB35C1E-5E1F-44E2-AE4B-A17BEA6475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9883" y="1056244"/>
            <a:ext cx="6624736" cy="4745512"/>
          </a:xfrm>
        </p:spPr>
      </p:pic>
    </p:spTree>
    <p:extLst>
      <p:ext uri="{BB962C8B-B14F-4D97-AF65-F5344CB8AC3E}">
        <p14:creationId xmlns:p14="http://schemas.microsoft.com/office/powerpoint/2010/main" val="2349224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2788-FE48-4F05-A6EB-62E13AC1A9E8}"/>
              </a:ext>
            </a:extLst>
          </p:cNvPr>
          <p:cNvSpPr>
            <a:spLocks noGrp="1"/>
          </p:cNvSpPr>
          <p:nvPr>
            <p:ph type="title"/>
          </p:nvPr>
        </p:nvSpPr>
        <p:spPr/>
        <p:txBody>
          <a:bodyPr/>
          <a:lstStyle/>
          <a:p>
            <a:r>
              <a:rPr lang="en-GB" dirty="0"/>
              <a:t>SISO Tool Design </a:t>
            </a:r>
            <a:endParaRPr lang="en-US" dirty="0"/>
          </a:p>
        </p:txBody>
      </p:sp>
      <p:sp>
        <p:nvSpPr>
          <p:cNvPr id="4" name="Text Placeholder 3">
            <a:extLst>
              <a:ext uri="{FF2B5EF4-FFF2-40B4-BE49-F238E27FC236}">
                <a16:creationId xmlns:a16="http://schemas.microsoft.com/office/drawing/2014/main" id="{70C8DBD7-2D23-469F-A017-8E76CD394FBB}"/>
              </a:ext>
            </a:extLst>
          </p:cNvPr>
          <p:cNvSpPr>
            <a:spLocks noGrp="1"/>
          </p:cNvSpPr>
          <p:nvPr>
            <p:ph type="body" sz="half" idx="2"/>
          </p:nvPr>
        </p:nvSpPr>
        <p:spPr/>
        <p:txBody>
          <a:bodyPr/>
          <a:lstStyle/>
          <a:p>
            <a:r>
              <a:rPr lang="en-GB" dirty="0"/>
              <a:t>Root locus</a:t>
            </a:r>
            <a:endParaRPr lang="en-US" dirty="0"/>
          </a:p>
        </p:txBody>
      </p:sp>
      <p:pic>
        <p:nvPicPr>
          <p:cNvPr id="10" name="Content Placeholder 9">
            <a:extLst>
              <a:ext uri="{FF2B5EF4-FFF2-40B4-BE49-F238E27FC236}">
                <a16:creationId xmlns:a16="http://schemas.microsoft.com/office/drawing/2014/main" id="{1E3DF0C4-6225-4758-93A5-CDD71887B2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4133" y="1198344"/>
            <a:ext cx="6015763" cy="4826537"/>
          </a:xfrm>
        </p:spPr>
      </p:pic>
    </p:spTree>
    <p:extLst>
      <p:ext uri="{BB962C8B-B14F-4D97-AF65-F5344CB8AC3E}">
        <p14:creationId xmlns:p14="http://schemas.microsoft.com/office/powerpoint/2010/main" val="1428138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542C-BF83-408F-A497-FB38A808F306}"/>
              </a:ext>
            </a:extLst>
          </p:cNvPr>
          <p:cNvSpPr>
            <a:spLocks noGrp="1"/>
          </p:cNvSpPr>
          <p:nvPr>
            <p:ph type="title"/>
          </p:nvPr>
        </p:nvSpPr>
        <p:spPr/>
        <p:txBody>
          <a:bodyPr/>
          <a:lstStyle/>
          <a:p>
            <a:pPr algn="ctr"/>
            <a:r>
              <a:rPr lang="en-GB" sz="3000" dirty="0"/>
              <a:t>the role of the pilot in an airplane equipped with an autopilot</a:t>
            </a:r>
            <a:endParaRPr lang="en-US" sz="3000" dirty="0"/>
          </a:p>
        </p:txBody>
      </p:sp>
      <p:sp>
        <p:nvSpPr>
          <p:cNvPr id="3" name="Content Placeholder 2">
            <a:extLst>
              <a:ext uri="{FF2B5EF4-FFF2-40B4-BE49-F238E27FC236}">
                <a16:creationId xmlns:a16="http://schemas.microsoft.com/office/drawing/2014/main" id="{E77B0F61-8D19-4B8C-8858-93916948DB86}"/>
              </a:ext>
            </a:extLst>
          </p:cNvPr>
          <p:cNvSpPr>
            <a:spLocks noGrp="1"/>
          </p:cNvSpPr>
          <p:nvPr>
            <p:ph idx="1"/>
          </p:nvPr>
        </p:nvSpPr>
        <p:spPr>
          <a:xfrm>
            <a:off x="735078" y="2780781"/>
            <a:ext cx="5152540" cy="3424076"/>
          </a:xfrm>
        </p:spPr>
        <p:txBody>
          <a:bodyPr>
            <a:normAutofit/>
          </a:bodyPr>
          <a:lstStyle/>
          <a:p>
            <a:pPr marL="0" indent="0">
              <a:buNone/>
            </a:pPr>
            <a:r>
              <a:rPr lang="en-US" sz="2000" dirty="0">
                <a:effectLst/>
                <a:latin typeface="Times New Roman" panose="02020603050405020304" pitchFamily="18" charset="0"/>
                <a:ea typeface="Calibri" panose="020F0502020204030204" pitchFamily="34" charset="0"/>
                <a:cs typeface="Arial" panose="020B0604020202020204" pitchFamily="34" charset="0"/>
              </a:rPr>
              <a:t>The pilot sets the flight plan and turn on the autopilot sometimes the pilot reprograms the autopilot in case if worked incorrectly. autopilot is not smart enough to fly a plane by It self </a:t>
            </a:r>
          </a:p>
          <a:p>
            <a:pPr marL="0" indent="0">
              <a:buNone/>
            </a:pPr>
            <a:endParaRPr lang="en-US" sz="2000" dirty="0"/>
          </a:p>
        </p:txBody>
      </p:sp>
      <p:pic>
        <p:nvPicPr>
          <p:cNvPr id="5" name="Picture 4">
            <a:extLst>
              <a:ext uri="{FF2B5EF4-FFF2-40B4-BE49-F238E27FC236}">
                <a16:creationId xmlns:a16="http://schemas.microsoft.com/office/drawing/2014/main" id="{F8B0E74C-D672-4F0C-B13D-B7EDC0013E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4384" y="2416628"/>
            <a:ext cx="4535813" cy="3023119"/>
          </a:xfrm>
          <a:prstGeom prst="rect">
            <a:avLst/>
          </a:prstGeom>
        </p:spPr>
      </p:pic>
    </p:spTree>
    <p:extLst>
      <p:ext uri="{BB962C8B-B14F-4D97-AF65-F5344CB8AC3E}">
        <p14:creationId xmlns:p14="http://schemas.microsoft.com/office/powerpoint/2010/main" val="7144523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D49-4DD1-41EC-B998-4ABA635E4C40}"/>
              </a:ext>
            </a:extLst>
          </p:cNvPr>
          <p:cNvSpPr>
            <a:spLocks noGrp="1"/>
          </p:cNvSpPr>
          <p:nvPr>
            <p:ph type="title"/>
          </p:nvPr>
        </p:nvSpPr>
        <p:spPr/>
        <p:txBody>
          <a:bodyPr/>
          <a:lstStyle/>
          <a:p>
            <a:r>
              <a:rPr lang="en-GB" dirty="0"/>
              <a:t>Step response </a:t>
            </a:r>
            <a:endParaRPr lang="en-US" dirty="0"/>
          </a:p>
        </p:txBody>
      </p:sp>
      <p:sp>
        <p:nvSpPr>
          <p:cNvPr id="3" name="Content Placeholder 2">
            <a:extLst>
              <a:ext uri="{FF2B5EF4-FFF2-40B4-BE49-F238E27FC236}">
                <a16:creationId xmlns:a16="http://schemas.microsoft.com/office/drawing/2014/main" id="{4EF1652C-425D-4E2A-96FE-36F608098286}"/>
              </a:ext>
            </a:extLst>
          </p:cNvPr>
          <p:cNvSpPr>
            <a:spLocks noGrp="1"/>
          </p:cNvSpPr>
          <p:nvPr>
            <p:ph sz="half" idx="1"/>
          </p:nvPr>
        </p:nvSpPr>
        <p:spPr>
          <a:xfrm>
            <a:off x="1125850" y="2382770"/>
            <a:ext cx="4825159" cy="441457"/>
          </a:xfrm>
        </p:spPr>
        <p:txBody>
          <a:bodyPr/>
          <a:lstStyle/>
          <a:p>
            <a:r>
              <a:rPr lang="en-GB" dirty="0"/>
              <a:t>Control action</a:t>
            </a:r>
            <a:endParaRPr lang="en-US" dirty="0"/>
          </a:p>
        </p:txBody>
      </p:sp>
      <p:sp>
        <p:nvSpPr>
          <p:cNvPr id="4" name="Content Placeholder 3">
            <a:extLst>
              <a:ext uri="{FF2B5EF4-FFF2-40B4-BE49-F238E27FC236}">
                <a16:creationId xmlns:a16="http://schemas.microsoft.com/office/drawing/2014/main" id="{7B2EBEC2-6FF0-4171-A381-322A8ED7B1C3}"/>
              </a:ext>
            </a:extLst>
          </p:cNvPr>
          <p:cNvSpPr>
            <a:spLocks noGrp="1"/>
          </p:cNvSpPr>
          <p:nvPr>
            <p:ph sz="half" idx="2"/>
          </p:nvPr>
        </p:nvSpPr>
        <p:spPr>
          <a:xfrm>
            <a:off x="6576054" y="2382772"/>
            <a:ext cx="4825159" cy="441457"/>
          </a:xfrm>
        </p:spPr>
        <p:txBody>
          <a:bodyPr/>
          <a:lstStyle/>
          <a:p>
            <a:r>
              <a:rPr lang="en-GB" dirty="0"/>
              <a:t>System Response</a:t>
            </a:r>
            <a:endParaRPr lang="en-US" dirty="0"/>
          </a:p>
        </p:txBody>
      </p:sp>
      <p:pic>
        <p:nvPicPr>
          <p:cNvPr id="6" name="Picture 5">
            <a:extLst>
              <a:ext uri="{FF2B5EF4-FFF2-40B4-BE49-F238E27FC236}">
                <a16:creationId xmlns:a16="http://schemas.microsoft.com/office/drawing/2014/main" id="{D35E3EA0-B0CB-4E7E-86B5-BA71BC4D9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1958" y="2824227"/>
            <a:ext cx="5071863" cy="3803896"/>
          </a:xfrm>
          <a:prstGeom prst="rect">
            <a:avLst/>
          </a:prstGeom>
        </p:spPr>
      </p:pic>
      <p:pic>
        <p:nvPicPr>
          <p:cNvPr id="8" name="Picture 7">
            <a:extLst>
              <a:ext uri="{FF2B5EF4-FFF2-40B4-BE49-F238E27FC236}">
                <a16:creationId xmlns:a16="http://schemas.microsoft.com/office/drawing/2014/main" id="{2C40874E-A2F5-49A1-89BF-9DFB65CA0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11" y="2837952"/>
            <a:ext cx="5071861" cy="3803896"/>
          </a:xfrm>
          <a:prstGeom prst="rect">
            <a:avLst/>
          </a:prstGeom>
        </p:spPr>
      </p:pic>
    </p:spTree>
    <p:extLst>
      <p:ext uri="{BB962C8B-B14F-4D97-AF65-F5344CB8AC3E}">
        <p14:creationId xmlns:p14="http://schemas.microsoft.com/office/powerpoint/2010/main" val="16851874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ED52-9415-49F7-8461-3C44003F9AA3}"/>
              </a:ext>
            </a:extLst>
          </p:cNvPr>
          <p:cNvSpPr>
            <a:spLocks noGrp="1"/>
          </p:cNvSpPr>
          <p:nvPr>
            <p:ph type="title"/>
          </p:nvPr>
        </p:nvSpPr>
        <p:spPr/>
        <p:txBody>
          <a:bodyPr/>
          <a:lstStyle/>
          <a:p>
            <a:r>
              <a:rPr lang="en-GB" dirty="0"/>
              <a:t>Simulink test</a:t>
            </a:r>
            <a:endParaRPr lang="en-US" dirty="0"/>
          </a:p>
        </p:txBody>
      </p:sp>
      <p:pic>
        <p:nvPicPr>
          <p:cNvPr id="5" name="Content Placeholder 4">
            <a:extLst>
              <a:ext uri="{FF2B5EF4-FFF2-40B4-BE49-F238E27FC236}">
                <a16:creationId xmlns:a16="http://schemas.microsoft.com/office/drawing/2014/main" id="{CE56F9F9-ACDA-462C-93DA-4582D586B2F1}"/>
              </a:ext>
            </a:extLst>
          </p:cNvPr>
          <p:cNvPicPr>
            <a:picLocks noGrp="1" noChangeAspect="1"/>
          </p:cNvPicPr>
          <p:nvPr>
            <p:ph idx="1"/>
          </p:nvPr>
        </p:nvPicPr>
        <p:blipFill>
          <a:blip r:embed="rId2">
            <a:lum bright="-20000" contrast="40000"/>
          </a:blip>
          <a:stretch>
            <a:fillRect/>
          </a:stretch>
        </p:blipFill>
        <p:spPr>
          <a:xfrm>
            <a:off x="527381" y="2671241"/>
            <a:ext cx="10810152" cy="32130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54493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45259-9ED0-4E8A-B4C5-50CAAA92206C}"/>
              </a:ext>
            </a:extLst>
          </p:cNvPr>
          <p:cNvSpPr>
            <a:spLocks noGrp="1"/>
          </p:cNvSpPr>
          <p:nvPr>
            <p:ph type="title"/>
          </p:nvPr>
        </p:nvSpPr>
        <p:spPr/>
        <p:txBody>
          <a:bodyPr/>
          <a:lstStyle/>
          <a:p>
            <a:r>
              <a:rPr lang="en-GB" dirty="0"/>
              <a:t>Simulink test</a:t>
            </a:r>
            <a:endParaRPr lang="en-US" dirty="0"/>
          </a:p>
        </p:txBody>
      </p:sp>
      <p:pic>
        <p:nvPicPr>
          <p:cNvPr id="4" name="Content Placeholder 3">
            <a:extLst>
              <a:ext uri="{FF2B5EF4-FFF2-40B4-BE49-F238E27FC236}">
                <a16:creationId xmlns:a16="http://schemas.microsoft.com/office/drawing/2014/main" id="{5766A94C-30F5-4414-BBF7-0F0BC32EDF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9430" y="2616537"/>
            <a:ext cx="10273141" cy="32355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106954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3100-9E8F-4AF6-9DE6-C863F9B6C425}"/>
              </a:ext>
            </a:extLst>
          </p:cNvPr>
          <p:cNvSpPr>
            <a:spLocks noGrp="1"/>
          </p:cNvSpPr>
          <p:nvPr>
            <p:ph type="title"/>
          </p:nvPr>
        </p:nvSpPr>
        <p:spPr/>
        <p:txBody>
          <a:bodyPr/>
          <a:lstStyle/>
          <a:p>
            <a:r>
              <a:rPr lang="en-GB" dirty="0"/>
              <a:t>	Necessity of velocity control</a:t>
            </a:r>
            <a:endParaRPr lang="en-US" dirty="0"/>
          </a:p>
        </p:txBody>
      </p:sp>
      <p:pic>
        <p:nvPicPr>
          <p:cNvPr id="7" name="Picture 6">
            <a:extLst>
              <a:ext uri="{FF2B5EF4-FFF2-40B4-BE49-F238E27FC236}">
                <a16:creationId xmlns:a16="http://schemas.microsoft.com/office/drawing/2014/main" id="{0AC85C01-8B1F-423D-890F-AB9C0FA3B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096" y="1796819"/>
            <a:ext cx="4255461" cy="3785659"/>
          </a:xfrm>
          <a:prstGeom prst="rect">
            <a:avLst/>
          </a:prstGeom>
        </p:spPr>
      </p:pic>
    </p:spTree>
    <p:extLst>
      <p:ext uri="{BB962C8B-B14F-4D97-AF65-F5344CB8AC3E}">
        <p14:creationId xmlns:p14="http://schemas.microsoft.com/office/powerpoint/2010/main" val="10776963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21FB0-784C-41AA-86B5-5719DB67B7A5}"/>
              </a:ext>
            </a:extLst>
          </p:cNvPr>
          <p:cNvSpPr>
            <a:spLocks noGrp="1"/>
          </p:cNvSpPr>
          <p:nvPr>
            <p:ph type="title"/>
          </p:nvPr>
        </p:nvSpPr>
        <p:spPr/>
        <p:txBody>
          <a:bodyPr/>
          <a:lstStyle/>
          <a:p>
            <a:r>
              <a:rPr lang="en-GB" dirty="0"/>
              <a:t>Necessity of velocity control</a:t>
            </a:r>
            <a:endParaRPr lang="en-US" dirty="0"/>
          </a:p>
        </p:txBody>
      </p:sp>
      <p:sp>
        <p:nvSpPr>
          <p:cNvPr id="3" name="Content Placeholder 2">
            <a:extLst>
              <a:ext uri="{FF2B5EF4-FFF2-40B4-BE49-F238E27FC236}">
                <a16:creationId xmlns:a16="http://schemas.microsoft.com/office/drawing/2014/main" id="{3AA2B140-A9C2-4E72-9934-A8AEC5CD6CB1}"/>
              </a:ext>
            </a:extLst>
          </p:cNvPr>
          <p:cNvSpPr>
            <a:spLocks noGrp="1"/>
          </p:cNvSpPr>
          <p:nvPr>
            <p:ph idx="1"/>
          </p:nvPr>
        </p:nvSpPr>
        <p:spPr>
          <a:xfrm>
            <a:off x="1154955" y="2603501"/>
            <a:ext cx="8825659" cy="2361671"/>
          </a:xfrm>
        </p:spPr>
        <p:txBody>
          <a:bodyPr>
            <a:normAutofit/>
          </a:bodyPr>
          <a:lstStyle/>
          <a:p>
            <a:r>
              <a:rPr lang="en-GB" sz="2667" dirty="0">
                <a:latin typeface="Times New Roman" panose="02020603050405020304" pitchFamily="18" charset="0"/>
                <a:ea typeface="Calibri" panose="020F0502020204030204" pitchFamily="34" charset="0"/>
                <a:cs typeface="Arial" panose="020B0604020202020204" pitchFamily="34" charset="0"/>
              </a:rPr>
              <a:t>when we input positive pitch angle, the action depends on the thrust if the thrust is big enough to climb upward the airplane will climb upward if the thrust is not enough the airplane would dive downward but logically, when the pilot input a positive pitch the airplane should climb upward</a:t>
            </a:r>
            <a:endParaRPr lang="en-US" sz="2667" dirty="0"/>
          </a:p>
        </p:txBody>
      </p:sp>
    </p:spTree>
    <p:extLst>
      <p:ext uri="{BB962C8B-B14F-4D97-AF65-F5344CB8AC3E}">
        <p14:creationId xmlns:p14="http://schemas.microsoft.com/office/powerpoint/2010/main" val="739605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603F-C038-457B-9603-7DD864B98C6F}"/>
              </a:ext>
            </a:extLst>
          </p:cNvPr>
          <p:cNvSpPr>
            <a:spLocks noGrp="1"/>
          </p:cNvSpPr>
          <p:nvPr>
            <p:ph type="title"/>
          </p:nvPr>
        </p:nvSpPr>
        <p:spPr/>
        <p:txBody>
          <a:bodyPr/>
          <a:lstStyle/>
          <a:p>
            <a:r>
              <a:rPr lang="en-GB" dirty="0"/>
              <a:t>Necessity of velocity control</a:t>
            </a:r>
            <a:endParaRPr lang="en-US" dirty="0"/>
          </a:p>
        </p:txBody>
      </p:sp>
      <p:pic>
        <p:nvPicPr>
          <p:cNvPr id="4" name="Content Placeholder 3">
            <a:extLst>
              <a:ext uri="{FF2B5EF4-FFF2-40B4-BE49-F238E27FC236}">
                <a16:creationId xmlns:a16="http://schemas.microsoft.com/office/drawing/2014/main" id="{1B5058C8-D82B-4E76-8A50-63C9A20C80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381" y="2276872"/>
            <a:ext cx="5760640" cy="432048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B243F222-4051-435B-8E64-DCAE30B11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118" y="2756925"/>
            <a:ext cx="3135057" cy="193105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1BBC5A5-C4C4-4965-A206-E7631C3340CF}"/>
              </a:ext>
            </a:extLst>
          </p:cNvPr>
          <p:cNvPicPr>
            <a:picLocks noChangeAspect="1"/>
          </p:cNvPicPr>
          <p:nvPr/>
        </p:nvPicPr>
        <p:blipFill rotWithShape="1">
          <a:blip r:embed="rId4">
            <a:extLst>
              <a:ext uri="{28A0092B-C50C-407E-A947-70E740481C1C}">
                <a14:useLocalDpi xmlns:a14="http://schemas.microsoft.com/office/drawing/2010/main" val="0"/>
              </a:ext>
            </a:extLst>
          </a:blip>
          <a:srcRect l="18919" t="19049" r="18919" b="16316"/>
          <a:stretch/>
        </p:blipFill>
        <p:spPr>
          <a:xfrm>
            <a:off x="7248129" y="4977242"/>
            <a:ext cx="3074081" cy="18141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6701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7EFA-0EC2-42D5-A071-ED1BAC18D32E}"/>
              </a:ext>
            </a:extLst>
          </p:cNvPr>
          <p:cNvSpPr>
            <a:spLocks noGrp="1"/>
          </p:cNvSpPr>
          <p:nvPr>
            <p:ph type="title"/>
          </p:nvPr>
        </p:nvSpPr>
        <p:spPr/>
        <p:txBody>
          <a:bodyPr/>
          <a:lstStyle/>
          <a:p>
            <a:r>
              <a:rPr lang="en-GB" dirty="0"/>
              <a:t>Necessity of velocity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9E7459-8D3D-4281-ABE2-B76C3C9A9E1B}"/>
                  </a:ext>
                </a:extLst>
              </p:cNvPr>
              <p:cNvSpPr>
                <a:spLocks noGrp="1"/>
              </p:cNvSpPr>
              <p:nvPr>
                <p:ph idx="1"/>
              </p:nvPr>
            </p:nvSpPr>
            <p:spPr/>
            <p:txBody>
              <a:bodyPr>
                <a:normAutofit/>
              </a:bodyPr>
              <a:lstStyle/>
              <a:p>
                <a:pPr marL="0">
                  <a:lnSpc>
                    <a:spcPct val="115000"/>
                  </a:lnSpc>
                  <a:spcBef>
                    <a:spcPts val="0"/>
                  </a:spcBef>
                  <a:spcAft>
                    <a:spcPts val="1333"/>
                  </a:spcAft>
                </a:pPr>
                <a:r>
                  <a:rPr lang="en-US" sz="24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Our plane climbs upward because it has enough thrust to accomplish this. But this not meaning that we control altitude because the airplane will climb to specific height that its thrust enough to reach, then the airplane would dive downward. And this specific height may be before or after that height we need to reach, so we need to control the velocity to reach to required altitude by change thrust (</a:t>
                </a:r>
                <a14:m>
                  <m:oMath xmlns:m="http://schemas.openxmlformats.org/officeDocument/2006/math">
                    <m:sSub>
                      <m:sSubPr>
                        <m:ctrlPr>
                          <a:rPr lang="en-US" sz="2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bPr>
                      <m:e>
                        <m:r>
                          <a:rPr lang="en-US" sz="2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𝛿</m:t>
                        </m:r>
                      </m:e>
                      <m:sub>
                        <m:r>
                          <a:rPr lang="en-US" sz="2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𝑡</m:t>
                        </m:r>
                        <m:r>
                          <a:rPr lang="en-US" sz="2400" i="1">
                            <a:solidFill>
                              <a:srgbClr val="000000"/>
                            </a:solidFill>
                            <a:latin typeface="Cambria Math" panose="02040503050406030204" pitchFamily="18" charset="0"/>
                            <a:ea typeface="Times New Roman" panose="02020603050405020304" pitchFamily="18" charset="0"/>
                            <a:cs typeface="Arial" panose="020B0604020202020204" pitchFamily="34" charset="0"/>
                          </a:rPr>
                          <m:t>h</m:t>
                        </m:r>
                      </m:sub>
                    </m:sSub>
                  </m:oMath>
                </a14:m>
                <a:r>
                  <a:rPr lang="en-US" sz="24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  </a:t>
                </a:r>
                <a:endParaRPr lang="en-US" sz="2400" dirty="0">
                  <a:latin typeface="Times New Roman" panose="02020603050405020304" pitchFamily="18" charset="0"/>
                  <a:ea typeface="Calibri" panose="020F0502020204030204" pitchFamily="34" charset="0"/>
                  <a:cs typeface="Arial" panose="020B0604020202020204" pitchFamily="34" charset="0"/>
                </a:endParaRPr>
              </a:p>
              <a:p>
                <a:pPr marL="0">
                  <a:lnSpc>
                    <a:spcPct val="115000"/>
                  </a:lnSpc>
                  <a:spcBef>
                    <a:spcPts val="0"/>
                  </a:spcBef>
                  <a:spcAft>
                    <a:spcPts val="1333"/>
                  </a:spcAft>
                </a:pPr>
                <a:endParaRPr lang="en-US" sz="2400" dirty="0">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D19E7459-8D3D-4281-ABE2-B76C3C9A9E1B}"/>
                  </a:ext>
                </a:extLst>
              </p:cNvPr>
              <p:cNvSpPr>
                <a:spLocks noGrp="1" noRot="1" noChangeAspect="1" noMove="1" noResize="1" noEditPoints="1" noAdjustHandles="1" noChangeArrowheads="1" noChangeShapeType="1" noTextEdit="1"/>
              </p:cNvSpPr>
              <p:nvPr>
                <p:ph idx="1"/>
              </p:nvPr>
            </p:nvSpPr>
            <p:spPr>
              <a:blipFill>
                <a:blip r:embed="rId2"/>
                <a:stretch>
                  <a:fillRect l="-737" t="-475" r="-1473"/>
                </a:stretch>
              </a:blipFill>
            </p:spPr>
            <p:txBody>
              <a:bodyPr/>
              <a:lstStyle/>
              <a:p>
                <a:r>
                  <a:rPr lang="en-US">
                    <a:noFill/>
                  </a:rPr>
                  <a:t> </a:t>
                </a:r>
              </a:p>
            </p:txBody>
          </p:sp>
        </mc:Fallback>
      </mc:AlternateContent>
    </p:spTree>
    <p:extLst>
      <p:ext uri="{BB962C8B-B14F-4D97-AF65-F5344CB8AC3E}">
        <p14:creationId xmlns:p14="http://schemas.microsoft.com/office/powerpoint/2010/main" val="2433132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4CC7-1583-47AD-B33E-310CF41FB93F}"/>
              </a:ext>
            </a:extLst>
          </p:cNvPr>
          <p:cNvSpPr>
            <a:spLocks noGrp="1"/>
          </p:cNvSpPr>
          <p:nvPr>
            <p:ph type="title"/>
          </p:nvPr>
        </p:nvSpPr>
        <p:spPr/>
        <p:txBody>
          <a:bodyPr/>
          <a:lstStyle/>
          <a:p>
            <a:r>
              <a:rPr lang="en-US" dirty="0"/>
              <a:t>NT-33A engine </a:t>
            </a:r>
          </a:p>
        </p:txBody>
      </p:sp>
      <p:sp>
        <p:nvSpPr>
          <p:cNvPr id="3" name="Content Placeholder 2">
            <a:extLst>
              <a:ext uri="{FF2B5EF4-FFF2-40B4-BE49-F238E27FC236}">
                <a16:creationId xmlns:a16="http://schemas.microsoft.com/office/drawing/2014/main" id="{48940492-8DD0-43D7-BAD5-4C7D16DD7F59}"/>
              </a:ext>
            </a:extLst>
          </p:cNvPr>
          <p:cNvSpPr>
            <a:spLocks noGrp="1"/>
          </p:cNvSpPr>
          <p:nvPr>
            <p:ph idx="1"/>
          </p:nvPr>
        </p:nvSpPr>
        <p:spPr>
          <a:xfrm>
            <a:off x="483637" y="2539209"/>
            <a:ext cx="4706923" cy="4351339"/>
          </a:xfrm>
        </p:spPr>
        <p:txBody>
          <a:bodyPr>
            <a:normAutofit/>
          </a:bodyPr>
          <a:lstStyle/>
          <a:p>
            <a:r>
              <a:rPr lang="en-US" dirty="0"/>
              <a:t>Our aircraft ‘NT-33A’ was a training aircraft that </a:t>
            </a:r>
            <a:r>
              <a:rPr lang="en-US" i="0" dirty="0">
                <a:solidFill>
                  <a:srgbClr val="202122"/>
                </a:solidFill>
                <a:effectLst/>
                <a:latin typeface="Arial" panose="020B0604020202020204" pitchFamily="34" charset="0"/>
              </a:rPr>
              <a:t>was developed from the Lockheed martin.</a:t>
            </a:r>
          </a:p>
          <a:p>
            <a:r>
              <a:rPr lang="en-US" dirty="0">
                <a:solidFill>
                  <a:srgbClr val="202122"/>
                </a:solidFill>
                <a:latin typeface="Arial" panose="020B0604020202020204" pitchFamily="34" charset="0"/>
              </a:rPr>
              <a:t>The Powerplant installed is  1 × Allison J33-A-35 centrifugal flow turbojet engine, with 5,400 </a:t>
            </a:r>
            <a:r>
              <a:rPr lang="en-US" dirty="0" err="1">
                <a:solidFill>
                  <a:srgbClr val="202122"/>
                </a:solidFill>
                <a:latin typeface="Arial" panose="020B0604020202020204" pitchFamily="34" charset="0"/>
              </a:rPr>
              <a:t>lbf</a:t>
            </a:r>
            <a:r>
              <a:rPr lang="en-US" dirty="0">
                <a:solidFill>
                  <a:srgbClr val="202122"/>
                </a:solidFill>
                <a:latin typeface="Arial" panose="020B0604020202020204" pitchFamily="34" charset="0"/>
              </a:rPr>
              <a:t> (24 </a:t>
            </a:r>
            <a:r>
              <a:rPr lang="en-US" dirty="0" err="1">
                <a:solidFill>
                  <a:srgbClr val="202122"/>
                </a:solidFill>
                <a:latin typeface="Arial" panose="020B0604020202020204" pitchFamily="34" charset="0"/>
              </a:rPr>
              <a:t>kN</a:t>
            </a:r>
            <a:r>
              <a:rPr lang="en-US" dirty="0">
                <a:solidFill>
                  <a:srgbClr val="202122"/>
                </a:solidFill>
                <a:latin typeface="Arial" panose="020B0604020202020204" pitchFamily="34" charset="0"/>
              </a:rPr>
              <a:t>) thrust for take-off with water injection</a:t>
            </a:r>
          </a:p>
          <a:p>
            <a:r>
              <a:rPr lang="en-US" dirty="0">
                <a:solidFill>
                  <a:srgbClr val="202122"/>
                </a:solidFill>
                <a:latin typeface="Arial" panose="020B0604020202020204" pitchFamily="34" charset="0"/>
              </a:rPr>
              <a:t>4,600 </a:t>
            </a:r>
            <a:r>
              <a:rPr lang="en-US" dirty="0" err="1">
                <a:solidFill>
                  <a:srgbClr val="202122"/>
                </a:solidFill>
                <a:latin typeface="Arial" panose="020B0604020202020204" pitchFamily="34" charset="0"/>
              </a:rPr>
              <a:t>lbf</a:t>
            </a:r>
            <a:r>
              <a:rPr lang="en-US" dirty="0">
                <a:solidFill>
                  <a:srgbClr val="202122"/>
                </a:solidFill>
                <a:latin typeface="Arial" panose="020B0604020202020204" pitchFamily="34" charset="0"/>
              </a:rPr>
              <a:t> (20,461.82 N) maximum continuous thrust.</a:t>
            </a:r>
            <a:endParaRPr lang="en-US" dirty="0"/>
          </a:p>
        </p:txBody>
      </p:sp>
      <p:pic>
        <p:nvPicPr>
          <p:cNvPr id="5" name="Picture 4">
            <a:extLst>
              <a:ext uri="{FF2B5EF4-FFF2-40B4-BE49-F238E27FC236}">
                <a16:creationId xmlns:a16="http://schemas.microsoft.com/office/drawing/2014/main" id="{EE8A0BAE-D4D6-46D7-AFEC-363D20B3B8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5919" y="2539210"/>
            <a:ext cx="4858139" cy="35476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54137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1D6A-8E7B-4DE2-92B5-E34709792BF9}"/>
              </a:ext>
            </a:extLst>
          </p:cNvPr>
          <p:cNvSpPr>
            <a:spLocks noGrp="1"/>
          </p:cNvSpPr>
          <p:nvPr>
            <p:ph type="title"/>
          </p:nvPr>
        </p:nvSpPr>
        <p:spPr/>
        <p:txBody>
          <a:bodyPr/>
          <a:lstStyle/>
          <a:p>
            <a:r>
              <a:rPr lang="en-GB" dirty="0"/>
              <a:t>Velocity Controller</a:t>
            </a:r>
            <a:endParaRPr lang="en-US" dirty="0"/>
          </a:p>
        </p:txBody>
      </p:sp>
      <p:pic>
        <p:nvPicPr>
          <p:cNvPr id="16" name="Picture 15">
            <a:extLst>
              <a:ext uri="{FF2B5EF4-FFF2-40B4-BE49-F238E27FC236}">
                <a16:creationId xmlns:a16="http://schemas.microsoft.com/office/drawing/2014/main" id="{1B61FBC2-A37C-E73C-8BD6-1B75B36F3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477" y="2372883"/>
            <a:ext cx="9793088" cy="3753040"/>
          </a:xfrm>
          <a:prstGeom prst="rect">
            <a:avLst/>
          </a:prstGeom>
        </p:spPr>
      </p:pic>
    </p:spTree>
    <p:extLst>
      <p:ext uri="{BB962C8B-B14F-4D97-AF65-F5344CB8AC3E}">
        <p14:creationId xmlns:p14="http://schemas.microsoft.com/office/powerpoint/2010/main" val="415021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1D6A-8E7B-4DE2-92B5-E34709792BF9}"/>
              </a:ext>
            </a:extLst>
          </p:cNvPr>
          <p:cNvSpPr>
            <a:spLocks noGrp="1"/>
          </p:cNvSpPr>
          <p:nvPr>
            <p:ph type="title"/>
          </p:nvPr>
        </p:nvSpPr>
        <p:spPr/>
        <p:txBody>
          <a:bodyPr/>
          <a:lstStyle/>
          <a:p>
            <a:r>
              <a:rPr lang="en-GB" dirty="0"/>
              <a:t>Velocity Controller</a:t>
            </a:r>
            <a:endParaRPr lang="en-US" dirty="0"/>
          </a:p>
        </p:txBody>
      </p:sp>
      <p:pic>
        <p:nvPicPr>
          <p:cNvPr id="5" name="Content Placeholder 4">
            <a:extLst>
              <a:ext uri="{FF2B5EF4-FFF2-40B4-BE49-F238E27FC236}">
                <a16:creationId xmlns:a16="http://schemas.microsoft.com/office/drawing/2014/main" id="{820D47E5-A065-4FF3-8E24-91071B1952AB}"/>
              </a:ext>
            </a:extLst>
          </p:cNvPr>
          <p:cNvPicPr>
            <a:picLocks noGrp="1" noChangeAspect="1"/>
          </p:cNvPicPr>
          <p:nvPr>
            <p:ph idx="1"/>
          </p:nvPr>
        </p:nvPicPr>
        <p:blipFill>
          <a:blip r:embed="rId2"/>
          <a:stretch>
            <a:fillRect/>
          </a:stretch>
        </p:blipFill>
        <p:spPr>
          <a:xfrm>
            <a:off x="455160" y="2642281"/>
            <a:ext cx="7214605" cy="2452023"/>
          </a:xfrm>
        </p:spPr>
      </p:pic>
      <p:pic>
        <p:nvPicPr>
          <p:cNvPr id="7" name="Picture 6">
            <a:extLst>
              <a:ext uri="{FF2B5EF4-FFF2-40B4-BE49-F238E27FC236}">
                <a16:creationId xmlns:a16="http://schemas.microsoft.com/office/drawing/2014/main" id="{5D91DBB1-F4CB-488A-8687-FDF559DDB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5497" y="3118140"/>
            <a:ext cx="3217545" cy="16357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6135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09F1-D6D8-4089-A1C5-EF51C8BF4E81}"/>
              </a:ext>
            </a:extLst>
          </p:cNvPr>
          <p:cNvSpPr>
            <a:spLocks noGrp="1"/>
          </p:cNvSpPr>
          <p:nvPr>
            <p:ph type="title"/>
          </p:nvPr>
        </p:nvSpPr>
        <p:spPr/>
        <p:txBody>
          <a:bodyPr/>
          <a:lstStyle/>
          <a:p>
            <a:pPr algn="ctr"/>
            <a:r>
              <a:rPr lang="en-GB" sz="3000" dirty="0"/>
              <a:t>What is the difference between Autopilot &amp; SAS? </a:t>
            </a:r>
            <a:endParaRPr lang="en-US" sz="3000" dirty="0"/>
          </a:p>
        </p:txBody>
      </p:sp>
      <p:sp>
        <p:nvSpPr>
          <p:cNvPr id="3" name="Content Placeholder 2">
            <a:extLst>
              <a:ext uri="{FF2B5EF4-FFF2-40B4-BE49-F238E27FC236}">
                <a16:creationId xmlns:a16="http://schemas.microsoft.com/office/drawing/2014/main" id="{AF5398C6-218C-49D1-B841-5915402CED7A}"/>
              </a:ext>
            </a:extLst>
          </p:cNvPr>
          <p:cNvSpPr>
            <a:spLocks noGrp="1"/>
          </p:cNvSpPr>
          <p:nvPr>
            <p:ph idx="1"/>
          </p:nvPr>
        </p:nvSpPr>
        <p:spPr/>
        <p:txBody>
          <a:bodyPr/>
          <a:lstStyle/>
          <a:p>
            <a:pPr marL="0" marR="0" indent="0">
              <a:lnSpc>
                <a:spcPct val="115000"/>
              </a:lnSpc>
              <a:spcBef>
                <a:spcPts val="0"/>
              </a:spcBef>
              <a:spcAft>
                <a:spcPts val="10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SAS (Stability augmentation system) generally used during low and slow maneuvering where the pilot may be making constant attitude changes in preparation for landing.</a:t>
            </a:r>
          </a:p>
          <a:p>
            <a:pPr marL="0" marR="0" indent="0">
              <a:lnSpc>
                <a:spcPct val="115000"/>
              </a:lnSpc>
              <a:spcBef>
                <a:spcPts val="0"/>
              </a:spcBef>
              <a:spcAft>
                <a:spcPts val="10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Autopilot do same functions as SAS in addition it provides more functions ,Autopilot Is more sophisticated than SAS </a:t>
            </a:r>
          </a:p>
          <a:p>
            <a:endParaRPr lang="en-US" dirty="0"/>
          </a:p>
        </p:txBody>
      </p:sp>
    </p:spTree>
    <p:extLst>
      <p:ext uri="{BB962C8B-B14F-4D97-AF65-F5344CB8AC3E}">
        <p14:creationId xmlns:p14="http://schemas.microsoft.com/office/powerpoint/2010/main" val="41470664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31CC-2B83-47DE-BD22-71675528AC32}"/>
              </a:ext>
            </a:extLst>
          </p:cNvPr>
          <p:cNvSpPr>
            <a:spLocks noGrp="1"/>
          </p:cNvSpPr>
          <p:nvPr>
            <p:ph type="title"/>
          </p:nvPr>
        </p:nvSpPr>
        <p:spPr>
          <a:xfrm>
            <a:off x="1322906" y="2080487"/>
            <a:ext cx="4351025" cy="2283824"/>
          </a:xfrm>
        </p:spPr>
        <p:txBody>
          <a:bodyPr/>
          <a:lstStyle/>
          <a:p>
            <a:r>
              <a:rPr lang="en-US" dirty="0"/>
              <a:t>Velocity Controller</a:t>
            </a:r>
          </a:p>
        </p:txBody>
      </p:sp>
      <p:pic>
        <p:nvPicPr>
          <p:cNvPr id="7" name="Picture 6">
            <a:extLst>
              <a:ext uri="{FF2B5EF4-FFF2-40B4-BE49-F238E27FC236}">
                <a16:creationId xmlns:a16="http://schemas.microsoft.com/office/drawing/2014/main" id="{78065C29-57BC-4E9B-B133-77FC4E3DA68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047464" y="1412777"/>
            <a:ext cx="3038475" cy="15734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0C3EA31-2587-45DB-87A7-E44B61859E58}"/>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83216" y="3631423"/>
            <a:ext cx="3038475" cy="21069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03399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4A446-38A6-4055-B730-C1DC9D34418B}"/>
              </a:ext>
            </a:extLst>
          </p:cNvPr>
          <p:cNvSpPr>
            <a:spLocks noGrp="1"/>
          </p:cNvSpPr>
          <p:nvPr>
            <p:ph type="title"/>
          </p:nvPr>
        </p:nvSpPr>
        <p:spPr/>
        <p:txBody>
          <a:bodyPr/>
          <a:lstStyle/>
          <a:p>
            <a:r>
              <a:rPr lang="en-GB" b="1" i="1" dirty="0"/>
              <a:t>Step response &amp; Control action</a:t>
            </a:r>
            <a:endParaRPr lang="en-US" b="1" i="1" dirty="0"/>
          </a:p>
        </p:txBody>
      </p:sp>
      <p:sp>
        <p:nvSpPr>
          <p:cNvPr id="3" name="Text Placeholder 2">
            <a:extLst>
              <a:ext uri="{FF2B5EF4-FFF2-40B4-BE49-F238E27FC236}">
                <a16:creationId xmlns:a16="http://schemas.microsoft.com/office/drawing/2014/main" id="{B7EFC8DF-3820-460A-A6DD-B9518DD94B83}"/>
              </a:ext>
            </a:extLst>
          </p:cNvPr>
          <p:cNvSpPr>
            <a:spLocks noGrp="1"/>
          </p:cNvSpPr>
          <p:nvPr>
            <p:ph type="body" idx="1"/>
          </p:nvPr>
        </p:nvSpPr>
        <p:spPr>
          <a:xfrm>
            <a:off x="411552" y="2205830"/>
            <a:ext cx="4825157" cy="576263"/>
          </a:xfrm>
        </p:spPr>
        <p:txBody>
          <a:bodyPr/>
          <a:lstStyle/>
          <a:p>
            <a:r>
              <a:rPr lang="en-GB" dirty="0"/>
              <a:t>Step response</a:t>
            </a:r>
            <a:endParaRPr lang="en-US" dirty="0"/>
          </a:p>
        </p:txBody>
      </p:sp>
      <p:sp>
        <p:nvSpPr>
          <p:cNvPr id="6" name="Text Placeholder 5">
            <a:extLst>
              <a:ext uri="{FF2B5EF4-FFF2-40B4-BE49-F238E27FC236}">
                <a16:creationId xmlns:a16="http://schemas.microsoft.com/office/drawing/2014/main" id="{6C5145A5-3A27-4ACC-A1A9-027D9F0A47EF}"/>
              </a:ext>
            </a:extLst>
          </p:cNvPr>
          <p:cNvSpPr>
            <a:spLocks noGrp="1"/>
          </p:cNvSpPr>
          <p:nvPr>
            <p:ph type="body" sz="quarter" idx="3"/>
          </p:nvPr>
        </p:nvSpPr>
        <p:spPr>
          <a:xfrm>
            <a:off x="4982599" y="2364195"/>
            <a:ext cx="4825159" cy="576263"/>
          </a:xfrm>
        </p:spPr>
        <p:txBody>
          <a:bodyPr/>
          <a:lstStyle/>
          <a:p>
            <a:r>
              <a:rPr lang="en-GB" dirty="0"/>
              <a:t>Control action</a:t>
            </a:r>
            <a:endParaRPr lang="en-US" dirty="0"/>
          </a:p>
        </p:txBody>
      </p:sp>
      <p:pic>
        <p:nvPicPr>
          <p:cNvPr id="8" name="Content Placeholder 7">
            <a:extLst>
              <a:ext uri="{FF2B5EF4-FFF2-40B4-BE49-F238E27FC236}">
                <a16:creationId xmlns:a16="http://schemas.microsoft.com/office/drawing/2014/main" id="{8C1A4B44-33AB-4E20-8560-3175883C9E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 y="2738805"/>
            <a:ext cx="4982599" cy="3952505"/>
          </a:xfrm>
          <a:prstGeom prst="rect">
            <a:avLst/>
          </a:prstGeom>
          <a:noFill/>
          <a:ln>
            <a:noFill/>
          </a:ln>
        </p:spPr>
      </p:pic>
      <p:pic>
        <p:nvPicPr>
          <p:cNvPr id="9" name="Content Placeholder 8">
            <a:extLst>
              <a:ext uri="{FF2B5EF4-FFF2-40B4-BE49-F238E27FC236}">
                <a16:creationId xmlns:a16="http://schemas.microsoft.com/office/drawing/2014/main" id="{93B7806A-0EA4-433E-9178-D10BF00AAFFA}"/>
              </a:ext>
            </a:extLst>
          </p:cNvPr>
          <p:cNvPicPr>
            <a:picLocks noGrp="1" noChangeAspect="1"/>
          </p:cNvPicPr>
          <p:nvPr>
            <p:ph sz="quarter" idx="4"/>
          </p:nvPr>
        </p:nvPicPr>
        <p:blipFill rotWithShape="1">
          <a:blip r:embed="rId3" cstate="print">
            <a:extLst>
              <a:ext uri="{28A0092B-C50C-407E-A947-70E740481C1C}">
                <a14:useLocalDpi xmlns:a14="http://schemas.microsoft.com/office/drawing/2010/main" val="0"/>
              </a:ext>
            </a:extLst>
          </a:blip>
          <a:srcRect l="7977"/>
          <a:stretch/>
        </p:blipFill>
        <p:spPr bwMode="auto">
          <a:xfrm>
            <a:off x="5096752" y="2969397"/>
            <a:ext cx="6672729" cy="36565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8285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1D6A-8E7B-4DE2-92B5-E34709792BF9}"/>
              </a:ext>
            </a:extLst>
          </p:cNvPr>
          <p:cNvSpPr>
            <a:spLocks noGrp="1"/>
          </p:cNvSpPr>
          <p:nvPr>
            <p:ph type="title"/>
          </p:nvPr>
        </p:nvSpPr>
        <p:spPr/>
        <p:txBody>
          <a:bodyPr/>
          <a:lstStyle/>
          <a:p>
            <a:r>
              <a:rPr lang="en-GB" dirty="0"/>
              <a:t>Altitude controller</a:t>
            </a:r>
            <a:endParaRPr lang="en-US" dirty="0"/>
          </a:p>
        </p:txBody>
      </p:sp>
      <p:pic>
        <p:nvPicPr>
          <p:cNvPr id="11" name="Picture 10">
            <a:extLst>
              <a:ext uri="{FF2B5EF4-FFF2-40B4-BE49-F238E27FC236}">
                <a16:creationId xmlns:a16="http://schemas.microsoft.com/office/drawing/2014/main" id="{CBE40E7C-F348-9753-5AB0-2075E41193F1}"/>
              </a:ext>
            </a:extLst>
          </p:cNvPr>
          <p:cNvPicPr>
            <a:picLocks noChangeAspect="1"/>
          </p:cNvPicPr>
          <p:nvPr/>
        </p:nvPicPr>
        <p:blipFill>
          <a:blip r:embed="rId2"/>
          <a:stretch>
            <a:fillRect/>
          </a:stretch>
        </p:blipFill>
        <p:spPr>
          <a:xfrm>
            <a:off x="8199185" y="3621022"/>
            <a:ext cx="3434367" cy="1030309"/>
          </a:xfrm>
          <a:prstGeom prst="rect">
            <a:avLst/>
          </a:prstGeom>
        </p:spPr>
      </p:pic>
      <p:pic>
        <p:nvPicPr>
          <p:cNvPr id="4" name="Picture 3">
            <a:extLst>
              <a:ext uri="{FF2B5EF4-FFF2-40B4-BE49-F238E27FC236}">
                <a16:creationId xmlns:a16="http://schemas.microsoft.com/office/drawing/2014/main" id="{5E455D80-C510-90E3-3580-556F03418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39" y="2564904"/>
            <a:ext cx="7938528" cy="3744416"/>
          </a:xfrm>
          <a:prstGeom prst="rect">
            <a:avLst/>
          </a:prstGeom>
        </p:spPr>
      </p:pic>
    </p:spTree>
    <p:extLst>
      <p:ext uri="{BB962C8B-B14F-4D97-AF65-F5344CB8AC3E}">
        <p14:creationId xmlns:p14="http://schemas.microsoft.com/office/powerpoint/2010/main" val="5576801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1D6A-8E7B-4DE2-92B5-E34709792BF9}"/>
              </a:ext>
            </a:extLst>
          </p:cNvPr>
          <p:cNvSpPr>
            <a:spLocks noGrp="1"/>
          </p:cNvSpPr>
          <p:nvPr>
            <p:ph type="title"/>
          </p:nvPr>
        </p:nvSpPr>
        <p:spPr/>
        <p:txBody>
          <a:bodyPr/>
          <a:lstStyle/>
          <a:p>
            <a:r>
              <a:rPr lang="en-GB" dirty="0"/>
              <a:t>Altitude controller</a:t>
            </a:r>
            <a:endParaRPr lang="en-US" dirty="0"/>
          </a:p>
        </p:txBody>
      </p:sp>
      <p:pic>
        <p:nvPicPr>
          <p:cNvPr id="10" name="Content Placeholder 9">
            <a:extLst>
              <a:ext uri="{FF2B5EF4-FFF2-40B4-BE49-F238E27FC236}">
                <a16:creationId xmlns:a16="http://schemas.microsoft.com/office/drawing/2014/main" id="{5C5BFCE7-2382-41F7-A440-868FB27A3DF5}"/>
              </a:ext>
            </a:extLst>
          </p:cNvPr>
          <p:cNvPicPr>
            <a:picLocks noGrp="1" noChangeAspect="1"/>
          </p:cNvPicPr>
          <p:nvPr>
            <p:ph idx="1"/>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35361" y="3140968"/>
            <a:ext cx="7979276" cy="2496277"/>
          </a:xfrm>
        </p:spPr>
      </p:pic>
      <p:pic>
        <p:nvPicPr>
          <p:cNvPr id="7" name="Picture 6">
            <a:extLst>
              <a:ext uri="{FF2B5EF4-FFF2-40B4-BE49-F238E27FC236}">
                <a16:creationId xmlns:a16="http://schemas.microsoft.com/office/drawing/2014/main" id="{5D91DBB1-F4CB-488A-8687-FDF559DDB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214" y="2852936"/>
            <a:ext cx="3217545" cy="16357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325557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31CC-2B83-47DE-BD22-71675528AC32}"/>
              </a:ext>
            </a:extLst>
          </p:cNvPr>
          <p:cNvSpPr>
            <a:spLocks noGrp="1"/>
          </p:cNvSpPr>
          <p:nvPr>
            <p:ph type="title"/>
          </p:nvPr>
        </p:nvSpPr>
        <p:spPr>
          <a:xfrm>
            <a:off x="1322906" y="2080487"/>
            <a:ext cx="4351025" cy="2283824"/>
          </a:xfrm>
        </p:spPr>
        <p:txBody>
          <a:bodyPr/>
          <a:lstStyle/>
          <a:p>
            <a:r>
              <a:rPr lang="en-US" dirty="0"/>
              <a:t>Altitude </a:t>
            </a:r>
            <a:r>
              <a:rPr lang="en-GB" dirty="0"/>
              <a:t>Controller</a:t>
            </a:r>
            <a:endParaRPr lang="en-US" dirty="0"/>
          </a:p>
        </p:txBody>
      </p:sp>
      <p:pic>
        <p:nvPicPr>
          <p:cNvPr id="4" name="Picture 3">
            <a:extLst>
              <a:ext uri="{FF2B5EF4-FFF2-40B4-BE49-F238E27FC236}">
                <a16:creationId xmlns:a16="http://schemas.microsoft.com/office/drawing/2014/main" id="{9EA9A007-65B8-4E4E-B9E0-E3AC065F019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525820" y="1508787"/>
            <a:ext cx="3343275" cy="1570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BAB42997-1D40-4D92-A223-869128D06E5F}"/>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525820" y="3994995"/>
            <a:ext cx="3343275" cy="12108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117135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4A446-38A6-4055-B730-C1DC9D34418B}"/>
              </a:ext>
            </a:extLst>
          </p:cNvPr>
          <p:cNvSpPr>
            <a:spLocks noGrp="1"/>
          </p:cNvSpPr>
          <p:nvPr>
            <p:ph type="title"/>
          </p:nvPr>
        </p:nvSpPr>
        <p:spPr/>
        <p:txBody>
          <a:bodyPr/>
          <a:lstStyle/>
          <a:p>
            <a:r>
              <a:rPr lang="en-GB" b="1" i="1" dirty="0"/>
              <a:t>Step response &amp; Control action</a:t>
            </a:r>
            <a:endParaRPr lang="en-US" b="1" i="1" dirty="0"/>
          </a:p>
        </p:txBody>
      </p:sp>
      <p:sp>
        <p:nvSpPr>
          <p:cNvPr id="3" name="Text Placeholder 2">
            <a:extLst>
              <a:ext uri="{FF2B5EF4-FFF2-40B4-BE49-F238E27FC236}">
                <a16:creationId xmlns:a16="http://schemas.microsoft.com/office/drawing/2014/main" id="{B7EFC8DF-3820-460A-A6DD-B9518DD94B83}"/>
              </a:ext>
            </a:extLst>
          </p:cNvPr>
          <p:cNvSpPr>
            <a:spLocks noGrp="1"/>
          </p:cNvSpPr>
          <p:nvPr>
            <p:ph type="body" idx="1"/>
          </p:nvPr>
        </p:nvSpPr>
        <p:spPr>
          <a:xfrm>
            <a:off x="1154955" y="2210326"/>
            <a:ext cx="4825157" cy="576263"/>
          </a:xfrm>
        </p:spPr>
        <p:txBody>
          <a:bodyPr/>
          <a:lstStyle/>
          <a:p>
            <a:r>
              <a:rPr lang="en-GB" dirty="0"/>
              <a:t>Step response</a:t>
            </a:r>
            <a:endParaRPr lang="en-US" dirty="0"/>
          </a:p>
        </p:txBody>
      </p:sp>
      <p:sp>
        <p:nvSpPr>
          <p:cNvPr id="6" name="Text Placeholder 5">
            <a:extLst>
              <a:ext uri="{FF2B5EF4-FFF2-40B4-BE49-F238E27FC236}">
                <a16:creationId xmlns:a16="http://schemas.microsoft.com/office/drawing/2014/main" id="{6C5145A5-3A27-4ACC-A1A9-027D9F0A47EF}"/>
              </a:ext>
            </a:extLst>
          </p:cNvPr>
          <p:cNvSpPr>
            <a:spLocks noGrp="1"/>
          </p:cNvSpPr>
          <p:nvPr>
            <p:ph type="body" sz="quarter" idx="3"/>
          </p:nvPr>
        </p:nvSpPr>
        <p:spPr>
          <a:xfrm>
            <a:off x="6384033" y="2205830"/>
            <a:ext cx="4825159" cy="576263"/>
          </a:xfrm>
        </p:spPr>
        <p:txBody>
          <a:bodyPr/>
          <a:lstStyle/>
          <a:p>
            <a:r>
              <a:rPr lang="en-GB" dirty="0"/>
              <a:t>Control action</a:t>
            </a:r>
            <a:endParaRPr lang="en-US" dirty="0"/>
          </a:p>
        </p:txBody>
      </p:sp>
      <p:pic>
        <p:nvPicPr>
          <p:cNvPr id="10" name="Content Placeholder 9">
            <a:extLst>
              <a:ext uri="{FF2B5EF4-FFF2-40B4-BE49-F238E27FC236}">
                <a16:creationId xmlns:a16="http://schemas.microsoft.com/office/drawing/2014/main" id="{A07FFCD3-D8A4-485E-A9FB-6CE19251E31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46577" y="2754473"/>
            <a:ext cx="4921468" cy="3958572"/>
          </a:xfrm>
          <a:prstGeom prst="rect">
            <a:avLst/>
          </a:prstGeom>
          <a:noFill/>
          <a:ln>
            <a:noFill/>
          </a:ln>
        </p:spPr>
      </p:pic>
      <p:pic>
        <p:nvPicPr>
          <p:cNvPr id="12" name="Content Placeholder 11">
            <a:extLst>
              <a:ext uri="{FF2B5EF4-FFF2-40B4-BE49-F238E27FC236}">
                <a16:creationId xmlns:a16="http://schemas.microsoft.com/office/drawing/2014/main" id="{23DA61F6-EB10-4B74-A462-83499EF117C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912625" y="2782093"/>
            <a:ext cx="4887131" cy="3930953"/>
          </a:xfrm>
          <a:prstGeom prst="rect">
            <a:avLst/>
          </a:prstGeom>
          <a:noFill/>
          <a:ln>
            <a:noFill/>
          </a:ln>
        </p:spPr>
      </p:pic>
    </p:spTree>
    <p:extLst>
      <p:ext uri="{BB962C8B-B14F-4D97-AF65-F5344CB8AC3E}">
        <p14:creationId xmlns:p14="http://schemas.microsoft.com/office/powerpoint/2010/main" val="32881057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a:bodyPr>
          <a:lstStyle/>
          <a:p>
            <a:pPr lvl="0"/>
            <a:r>
              <a:rPr lang="en-GB" altLang="ko-KR" dirty="0">
                <a:solidFill>
                  <a:schemeClr val="accent1">
                    <a:lumMod val="75000"/>
                  </a:schemeClr>
                </a:solidFill>
                <a:ea typeface="맑은 고딕" pitchFamily="50" charset="-127"/>
              </a:rPr>
              <a:t>simulation</a:t>
            </a:r>
            <a:endParaRPr lang="en-US" altLang="ko-KR" b="1" dirty="0">
              <a:solidFill>
                <a:schemeClr val="accent1">
                  <a:lumMod val="75000"/>
                </a:schemeClr>
              </a:solidFill>
            </a:endParaRPr>
          </a:p>
        </p:txBody>
      </p:sp>
      <p:sp>
        <p:nvSpPr>
          <p:cNvPr id="4" name="Text Placeholder 3"/>
          <p:cNvSpPr>
            <a:spLocks noGrp="1"/>
          </p:cNvSpPr>
          <p:nvPr>
            <p:ph type="body" sz="quarter" idx="11"/>
          </p:nvPr>
        </p:nvSpPr>
        <p:spPr/>
        <p:txBody>
          <a:bodyPr/>
          <a:lstStyle/>
          <a:p>
            <a:pPr lvl="0"/>
            <a:r>
              <a:rPr lang="en-GB" altLang="ko-KR" b="1" dirty="0"/>
              <a:t>Results </a:t>
            </a:r>
            <a:endParaRPr lang="ko-KR" altLang="en-US" b="1" dirty="0"/>
          </a:p>
        </p:txBody>
      </p:sp>
      <p:pic>
        <p:nvPicPr>
          <p:cNvPr id="5" name="Picture 4">
            <a:extLst>
              <a:ext uri="{FF2B5EF4-FFF2-40B4-BE49-F238E27FC236}">
                <a16:creationId xmlns:a16="http://schemas.microsoft.com/office/drawing/2014/main" id="{DF2B25AD-105F-452B-B5A9-A5E2F2F6D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5288" y="2537929"/>
            <a:ext cx="3052665" cy="3052665"/>
          </a:xfrm>
          <a:prstGeom prst="rect">
            <a:avLst/>
          </a:prstGeom>
        </p:spPr>
      </p:pic>
      <p:pic>
        <p:nvPicPr>
          <p:cNvPr id="6" name="Picture 5">
            <a:extLst>
              <a:ext uri="{FF2B5EF4-FFF2-40B4-BE49-F238E27FC236}">
                <a16:creationId xmlns:a16="http://schemas.microsoft.com/office/drawing/2014/main" id="{2019A795-9058-4612-9B87-775981990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977" y="2537929"/>
            <a:ext cx="3052665" cy="3052665"/>
          </a:xfrm>
          <a:prstGeom prst="rect">
            <a:avLst/>
          </a:prstGeom>
        </p:spPr>
      </p:pic>
    </p:spTree>
    <p:extLst>
      <p:ext uri="{BB962C8B-B14F-4D97-AF65-F5344CB8AC3E}">
        <p14:creationId xmlns:p14="http://schemas.microsoft.com/office/powerpoint/2010/main" val="149076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2C09-0A2F-4719-8642-A2E918D59DA9}"/>
              </a:ext>
            </a:extLst>
          </p:cNvPr>
          <p:cNvSpPr>
            <a:spLocks noGrp="1"/>
          </p:cNvSpPr>
          <p:nvPr>
            <p:ph type="title"/>
          </p:nvPr>
        </p:nvSpPr>
        <p:spPr>
          <a:xfrm>
            <a:off x="3049069" y="5128547"/>
            <a:ext cx="8825659" cy="566739"/>
          </a:xfrm>
        </p:spPr>
        <p:txBody>
          <a:bodyPr>
            <a:noAutofit/>
          </a:bodyPr>
          <a:lstStyle/>
          <a:p>
            <a:r>
              <a:rPr lang="en-GB" sz="5000" dirty="0"/>
              <a:t>Simulation Blocks </a:t>
            </a:r>
            <a:endParaRPr lang="en-US" sz="5000" dirty="0"/>
          </a:p>
        </p:txBody>
      </p:sp>
      <p:pic>
        <p:nvPicPr>
          <p:cNvPr id="6" name="Picture Placeholder 5">
            <a:extLst>
              <a:ext uri="{FF2B5EF4-FFF2-40B4-BE49-F238E27FC236}">
                <a16:creationId xmlns:a16="http://schemas.microsoft.com/office/drawing/2014/main" id="{0994BD03-6173-4EAF-ABF1-6A4A1E9B6597}"/>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07435" y="740701"/>
            <a:ext cx="10419132" cy="32643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526586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2C09-0A2F-4719-8642-A2E918D59DA9}"/>
              </a:ext>
            </a:extLst>
          </p:cNvPr>
          <p:cNvSpPr>
            <a:spLocks noGrp="1"/>
          </p:cNvSpPr>
          <p:nvPr>
            <p:ph type="title"/>
          </p:nvPr>
        </p:nvSpPr>
        <p:spPr>
          <a:xfrm>
            <a:off x="3049069" y="5128547"/>
            <a:ext cx="8825659" cy="566739"/>
          </a:xfrm>
        </p:spPr>
        <p:txBody>
          <a:bodyPr>
            <a:noAutofit/>
          </a:bodyPr>
          <a:lstStyle/>
          <a:p>
            <a:r>
              <a:rPr lang="en-GB" sz="5000" dirty="0"/>
              <a:t>Simulation Blocks </a:t>
            </a:r>
            <a:endParaRPr lang="en-US" sz="5000" dirty="0"/>
          </a:p>
        </p:txBody>
      </p:sp>
      <p:pic>
        <p:nvPicPr>
          <p:cNvPr id="6" name="Picture Placeholder 5">
            <a:extLst>
              <a:ext uri="{FF2B5EF4-FFF2-40B4-BE49-F238E27FC236}">
                <a16:creationId xmlns:a16="http://schemas.microsoft.com/office/drawing/2014/main" id="{0994BD03-6173-4EAF-ABF1-6A4A1E9B6597}"/>
              </a:ext>
            </a:extLst>
          </p:cNvPr>
          <p:cNvPicPr>
            <a:picLocks noGrp="1" noChangeAspect="1"/>
          </p:cNvPicPr>
          <p:nvPr>
            <p:ph type="pic"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199457" y="644691"/>
            <a:ext cx="9891311" cy="34563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574173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5DFB-134A-4676-AEB6-64F01CD71C98}"/>
              </a:ext>
            </a:extLst>
          </p:cNvPr>
          <p:cNvSpPr>
            <a:spLocks noGrp="1"/>
          </p:cNvSpPr>
          <p:nvPr>
            <p:ph type="title"/>
          </p:nvPr>
        </p:nvSpPr>
        <p:spPr/>
        <p:txBody>
          <a:bodyPr/>
          <a:lstStyle/>
          <a:p>
            <a:r>
              <a:rPr lang="en-GB" dirty="0"/>
              <a:t>Simulink Results of 1000ft Command</a:t>
            </a:r>
            <a:endParaRPr lang="en-US" dirty="0"/>
          </a:p>
        </p:txBody>
      </p:sp>
      <p:pic>
        <p:nvPicPr>
          <p:cNvPr id="6" name="Content Placeholder 5">
            <a:extLst>
              <a:ext uri="{FF2B5EF4-FFF2-40B4-BE49-F238E27FC236}">
                <a16:creationId xmlns:a16="http://schemas.microsoft.com/office/drawing/2014/main" id="{24FC7294-54A8-42C5-AF1B-CE397A787E69}"/>
              </a:ext>
            </a:extLst>
          </p:cNvPr>
          <p:cNvPicPr>
            <a:picLocks noGrp="1" noChangeAspect="1"/>
          </p:cNvPicPr>
          <p:nvPr>
            <p:ph sz="half" idx="1"/>
          </p:nvPr>
        </p:nvPicPr>
        <p:blipFill>
          <a:blip r:embed="rId2"/>
          <a:stretch>
            <a:fillRect/>
          </a:stretch>
        </p:blipFill>
        <p:spPr>
          <a:xfrm>
            <a:off x="893300" y="2365396"/>
            <a:ext cx="4929003" cy="4071081"/>
          </a:xfrm>
        </p:spPr>
      </p:pic>
      <p:pic>
        <p:nvPicPr>
          <p:cNvPr id="8" name="Content Placeholder 7">
            <a:extLst>
              <a:ext uri="{FF2B5EF4-FFF2-40B4-BE49-F238E27FC236}">
                <a16:creationId xmlns:a16="http://schemas.microsoft.com/office/drawing/2014/main" id="{1E1D72FD-62B8-4CE2-A502-BE7EA1C611F5}"/>
              </a:ext>
            </a:extLst>
          </p:cNvPr>
          <p:cNvPicPr>
            <a:picLocks noGrp="1" noChangeAspect="1"/>
          </p:cNvPicPr>
          <p:nvPr>
            <p:ph sz="half" idx="2"/>
          </p:nvPr>
        </p:nvPicPr>
        <p:blipFill>
          <a:blip r:embed="rId3"/>
          <a:stretch>
            <a:fillRect/>
          </a:stretch>
        </p:blipFill>
        <p:spPr>
          <a:xfrm>
            <a:off x="6346695" y="2451018"/>
            <a:ext cx="4837871" cy="3918599"/>
          </a:xfrm>
        </p:spPr>
      </p:pic>
    </p:spTree>
    <p:extLst>
      <p:ext uri="{BB962C8B-B14F-4D97-AF65-F5344CB8AC3E}">
        <p14:creationId xmlns:p14="http://schemas.microsoft.com/office/powerpoint/2010/main" val="113679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5B03-F68B-4CF4-BAEF-B517C3A0ED78}"/>
              </a:ext>
            </a:extLst>
          </p:cNvPr>
          <p:cNvSpPr>
            <a:spLocks noGrp="1"/>
          </p:cNvSpPr>
          <p:nvPr>
            <p:ph type="title"/>
          </p:nvPr>
        </p:nvSpPr>
        <p:spPr/>
        <p:txBody>
          <a:bodyPr/>
          <a:lstStyle/>
          <a:p>
            <a:r>
              <a:rPr lang="en-GB" dirty="0"/>
              <a:t>Role of onboard sensors </a:t>
            </a:r>
            <a:endParaRPr lang="en-US" dirty="0"/>
          </a:p>
        </p:txBody>
      </p:sp>
      <p:sp>
        <p:nvSpPr>
          <p:cNvPr id="3" name="Content Placeholder 2">
            <a:extLst>
              <a:ext uri="{FF2B5EF4-FFF2-40B4-BE49-F238E27FC236}">
                <a16:creationId xmlns:a16="http://schemas.microsoft.com/office/drawing/2014/main" id="{9CBBDDF3-6F53-498B-82E6-D31C6F75C7AC}"/>
              </a:ext>
            </a:extLst>
          </p:cNvPr>
          <p:cNvSpPr>
            <a:spLocks noGrp="1"/>
          </p:cNvSpPr>
          <p:nvPr>
            <p:ph idx="1"/>
          </p:nvPr>
        </p:nvSpPr>
        <p:spPr/>
        <p:txBody>
          <a:bodyPr/>
          <a:lstStyle/>
          <a:p>
            <a:pPr marL="0" marR="0">
              <a:lnSpc>
                <a:spcPct val="115000"/>
              </a:lnSpc>
              <a:spcBef>
                <a:spcPts val="0"/>
              </a:spcBef>
              <a:spcAft>
                <a:spcPts val="10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Sensors provide the autopilot computers with data like speed, coordinates, position so the computers can estimate the states and give the correct control actions to the actuators for example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nSpc>
                <a:spcPct val="115000"/>
              </a:lnSpc>
              <a:spcBef>
                <a:spcPts val="0"/>
              </a:spcBef>
              <a:spcAft>
                <a:spcPts val="1000"/>
              </a:spcAft>
              <a:buNone/>
            </a:pPr>
            <a:r>
              <a:rPr lang="en-GB" sz="1800" dirty="0">
                <a:effectLst/>
                <a:latin typeface="Times New Roman" panose="02020603050405020304" pitchFamily="18" charset="0"/>
                <a:ea typeface="Calibri" panose="020F0502020204030204" pitchFamily="34" charset="0"/>
                <a:cs typeface="Arial" panose="020B0604020202020204" pitchFamily="34" charset="0"/>
              </a:rPr>
              <a:t>Gyroscope an IMU supplies the autopilot with position data so if the airplane in incorrect position it gives the actuator signal so that it can adjust position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9C00F846-0C95-4461-972F-73E6CEBDE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5491" y="4088622"/>
            <a:ext cx="3115550" cy="2769378"/>
          </a:xfrm>
          <a:prstGeom prst="rect">
            <a:avLst/>
          </a:prstGeom>
        </p:spPr>
      </p:pic>
    </p:spTree>
    <p:extLst>
      <p:ext uri="{BB962C8B-B14F-4D97-AF65-F5344CB8AC3E}">
        <p14:creationId xmlns:p14="http://schemas.microsoft.com/office/powerpoint/2010/main" val="3799047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5DFB-134A-4676-AEB6-64F01CD71C98}"/>
              </a:ext>
            </a:extLst>
          </p:cNvPr>
          <p:cNvSpPr>
            <a:spLocks noGrp="1"/>
          </p:cNvSpPr>
          <p:nvPr>
            <p:ph type="title"/>
          </p:nvPr>
        </p:nvSpPr>
        <p:spPr/>
        <p:txBody>
          <a:bodyPr/>
          <a:lstStyle/>
          <a:p>
            <a:r>
              <a:rPr lang="en-GB" dirty="0"/>
              <a:t>Simulink Results of 1000ft Command</a:t>
            </a:r>
            <a:endParaRPr lang="en-US" dirty="0"/>
          </a:p>
        </p:txBody>
      </p:sp>
      <p:pic>
        <p:nvPicPr>
          <p:cNvPr id="7" name="Content Placeholder 6">
            <a:extLst>
              <a:ext uri="{FF2B5EF4-FFF2-40B4-BE49-F238E27FC236}">
                <a16:creationId xmlns:a16="http://schemas.microsoft.com/office/drawing/2014/main" id="{2EC886E5-2523-4838-86B9-60B459507451}"/>
              </a:ext>
            </a:extLst>
          </p:cNvPr>
          <p:cNvPicPr>
            <a:picLocks noGrp="1" noChangeAspect="1"/>
          </p:cNvPicPr>
          <p:nvPr>
            <p:ph sz="half" idx="1"/>
          </p:nvPr>
        </p:nvPicPr>
        <p:blipFill>
          <a:blip r:embed="rId2"/>
          <a:stretch>
            <a:fillRect/>
          </a:stretch>
        </p:blipFill>
        <p:spPr>
          <a:xfrm>
            <a:off x="1007707" y="2362270"/>
            <a:ext cx="4837871" cy="4018165"/>
          </a:xfrm>
        </p:spPr>
      </p:pic>
      <p:pic>
        <p:nvPicPr>
          <p:cNvPr id="12" name="Content Placeholder 11">
            <a:extLst>
              <a:ext uri="{FF2B5EF4-FFF2-40B4-BE49-F238E27FC236}">
                <a16:creationId xmlns:a16="http://schemas.microsoft.com/office/drawing/2014/main" id="{46BC15E3-1609-4F47-B27D-8FD5011B4C19}"/>
              </a:ext>
            </a:extLst>
          </p:cNvPr>
          <p:cNvPicPr>
            <a:picLocks noGrp="1" noChangeAspect="1"/>
          </p:cNvPicPr>
          <p:nvPr>
            <p:ph sz="half" idx="2"/>
          </p:nvPr>
        </p:nvPicPr>
        <p:blipFill>
          <a:blip r:embed="rId3"/>
          <a:stretch>
            <a:fillRect/>
          </a:stretch>
        </p:blipFill>
        <p:spPr>
          <a:xfrm>
            <a:off x="6346425" y="2493136"/>
            <a:ext cx="4837871" cy="3887299"/>
          </a:xfrm>
        </p:spPr>
      </p:pic>
    </p:spTree>
    <p:extLst>
      <p:ext uri="{BB962C8B-B14F-4D97-AF65-F5344CB8AC3E}">
        <p14:creationId xmlns:p14="http://schemas.microsoft.com/office/powerpoint/2010/main" val="29106614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5DFB-134A-4676-AEB6-64F01CD71C98}"/>
              </a:ext>
            </a:extLst>
          </p:cNvPr>
          <p:cNvSpPr>
            <a:spLocks noGrp="1"/>
          </p:cNvSpPr>
          <p:nvPr>
            <p:ph type="title"/>
          </p:nvPr>
        </p:nvSpPr>
        <p:spPr/>
        <p:txBody>
          <a:bodyPr/>
          <a:lstStyle/>
          <a:p>
            <a:r>
              <a:rPr lang="en-GB" dirty="0"/>
              <a:t>Simulink Results of 1000ft Command</a:t>
            </a:r>
            <a:endParaRPr lang="en-US" dirty="0"/>
          </a:p>
        </p:txBody>
      </p:sp>
      <p:pic>
        <p:nvPicPr>
          <p:cNvPr id="7" name="Content Placeholder 6">
            <a:extLst>
              <a:ext uri="{FF2B5EF4-FFF2-40B4-BE49-F238E27FC236}">
                <a16:creationId xmlns:a16="http://schemas.microsoft.com/office/drawing/2014/main" id="{420C7F63-483C-4EA6-A178-2626FDDE89B5}"/>
              </a:ext>
            </a:extLst>
          </p:cNvPr>
          <p:cNvPicPr>
            <a:picLocks noGrp="1" noChangeAspect="1"/>
          </p:cNvPicPr>
          <p:nvPr>
            <p:ph sz="half" idx="1"/>
          </p:nvPr>
        </p:nvPicPr>
        <p:blipFill>
          <a:blip r:embed="rId2"/>
          <a:stretch>
            <a:fillRect/>
          </a:stretch>
        </p:blipFill>
        <p:spPr>
          <a:xfrm>
            <a:off x="870073" y="2367234"/>
            <a:ext cx="4837871" cy="4002383"/>
          </a:xfrm>
        </p:spPr>
      </p:pic>
      <p:pic>
        <p:nvPicPr>
          <p:cNvPr id="12" name="Content Placeholder 11">
            <a:extLst>
              <a:ext uri="{FF2B5EF4-FFF2-40B4-BE49-F238E27FC236}">
                <a16:creationId xmlns:a16="http://schemas.microsoft.com/office/drawing/2014/main" id="{68CB33D0-CFC6-425F-983D-F5B732D3D3E8}"/>
              </a:ext>
            </a:extLst>
          </p:cNvPr>
          <p:cNvPicPr>
            <a:picLocks noGrp="1" noChangeAspect="1"/>
          </p:cNvPicPr>
          <p:nvPr>
            <p:ph sz="half" idx="2"/>
          </p:nvPr>
        </p:nvPicPr>
        <p:blipFill>
          <a:blip r:embed="rId3"/>
          <a:stretch>
            <a:fillRect/>
          </a:stretch>
        </p:blipFill>
        <p:spPr>
          <a:xfrm>
            <a:off x="6246061" y="2435549"/>
            <a:ext cx="4708367" cy="3934067"/>
          </a:xfrm>
        </p:spPr>
      </p:pic>
    </p:spTree>
    <p:extLst>
      <p:ext uri="{BB962C8B-B14F-4D97-AF65-F5344CB8AC3E}">
        <p14:creationId xmlns:p14="http://schemas.microsoft.com/office/powerpoint/2010/main" val="42151561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lnSpcReduction="10000"/>
          </a:bodyPr>
          <a:lstStyle/>
          <a:p>
            <a:pPr lvl="0"/>
            <a:r>
              <a:rPr lang="en-US" altLang="ko-KR" b="1" dirty="0">
                <a:ea typeface="맑은 고딕" pitchFamily="50" charset="-127"/>
              </a:rPr>
              <a:t>Auto Pilot </a:t>
            </a:r>
            <a:endParaRPr lang="en-US" altLang="ko-KR" b="1" dirty="0">
              <a:solidFill>
                <a:srgbClr val="57A7BD"/>
              </a:solidFill>
            </a:endParaRPr>
          </a:p>
        </p:txBody>
      </p:sp>
      <p:sp>
        <p:nvSpPr>
          <p:cNvPr id="4" name="Text Placeholder 3"/>
          <p:cNvSpPr>
            <a:spLocks noGrp="1"/>
          </p:cNvSpPr>
          <p:nvPr>
            <p:ph type="body" sz="quarter" idx="11"/>
          </p:nvPr>
        </p:nvSpPr>
        <p:spPr/>
        <p:txBody>
          <a:bodyPr/>
          <a:lstStyle/>
          <a:p>
            <a:pPr lvl="0"/>
            <a:r>
              <a:rPr lang="en-US" altLang="ko-KR" b="1" dirty="0"/>
              <a:t>Task 6 </a:t>
            </a:r>
            <a:endParaRPr lang="ko-KR" altLang="en-US" b="1" dirty="0"/>
          </a:p>
        </p:txBody>
      </p:sp>
    </p:spTree>
    <p:extLst>
      <p:ext uri="{BB962C8B-B14F-4D97-AF65-F5344CB8AC3E}">
        <p14:creationId xmlns:p14="http://schemas.microsoft.com/office/powerpoint/2010/main" val="9471096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35"/>
        <p:cNvGrpSpPr/>
        <p:nvPr/>
      </p:nvGrpSpPr>
      <p:grpSpPr>
        <a:xfrm>
          <a:off x="0" y="0"/>
          <a:ext cx="0" cy="0"/>
          <a:chOff x="0" y="0"/>
          <a:chExt cx="0" cy="0"/>
        </a:xfrm>
      </p:grpSpPr>
      <p:sp>
        <p:nvSpPr>
          <p:cNvPr id="5936" name="Google Shape;5936;p3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GB" dirty="0">
                <a:solidFill>
                  <a:schemeClr val="bg1"/>
                </a:solidFill>
              </a:rPr>
              <a:t>Lateral Control </a:t>
            </a:r>
            <a:endParaRPr dirty="0">
              <a:solidFill>
                <a:schemeClr val="bg1"/>
              </a:solidFill>
            </a:endParaRPr>
          </a:p>
        </p:txBody>
      </p:sp>
      <p:sp>
        <p:nvSpPr>
          <p:cNvPr id="5937" name="Google Shape;5937;p31"/>
          <p:cNvSpPr txBox="1">
            <a:spLocks noGrp="1"/>
          </p:cNvSpPr>
          <p:nvPr>
            <p:ph type="body" idx="4294967295"/>
          </p:nvPr>
        </p:nvSpPr>
        <p:spPr>
          <a:xfrm>
            <a:off x="391285" y="2449879"/>
            <a:ext cx="9925051" cy="4656139"/>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sz="2500" dirty="0"/>
              <a:t>The rule of the lateral autopilot is to control the motion of the airplane in the lateral-directional plane,  it controls the rudder &amp; aileron to achieve a </a:t>
            </a:r>
            <a:r>
              <a:rPr lang="en-GB" sz="2500" b="1" i="1" dirty="0"/>
              <a:t>coordinated turn</a:t>
            </a:r>
          </a:p>
          <a:p>
            <a:pPr marL="0" indent="0">
              <a:buClr>
                <a:schemeClr val="dk1"/>
              </a:buClr>
              <a:buSzPts val="1100"/>
              <a:buNone/>
            </a:pPr>
            <a:endParaRPr lang="en-GB" sz="2500" b="1" i="1" dirty="0"/>
          </a:p>
          <a:p>
            <a:pPr marL="0" indent="0">
              <a:buClr>
                <a:schemeClr val="dk1"/>
              </a:buClr>
              <a:buSzPts val="1100"/>
              <a:buNone/>
            </a:pPr>
            <a:endParaRPr lang="en-GB" sz="2500" b="1" i="1" dirty="0"/>
          </a:p>
          <a:p>
            <a:pPr marL="0" indent="0">
              <a:buClr>
                <a:schemeClr val="dk1"/>
              </a:buClr>
              <a:buSzPts val="1100"/>
              <a:buNone/>
            </a:pPr>
            <a:r>
              <a:rPr lang="en-GB" sz="3000" b="1" i="1" dirty="0"/>
              <a:t>What is coordinated turn ??</a:t>
            </a:r>
          </a:p>
          <a:p>
            <a:pPr marL="0" indent="0">
              <a:buClr>
                <a:schemeClr val="dk1"/>
              </a:buClr>
              <a:buSzPts val="1100"/>
              <a:buNone/>
            </a:pPr>
            <a:endParaRPr lang="en-GB" sz="2500" b="1" i="1" dirty="0"/>
          </a:p>
          <a:p>
            <a:pPr marL="0" indent="0">
              <a:buClr>
                <a:schemeClr val="dk1"/>
              </a:buClr>
              <a:buSzPts val="1100"/>
              <a:buNone/>
            </a:pPr>
            <a:endParaRPr lang="en-GB" sz="2500" b="1" i="1" dirty="0"/>
          </a:p>
          <a:p>
            <a:pPr marL="0" indent="0">
              <a:buClr>
                <a:schemeClr val="dk1"/>
              </a:buClr>
              <a:buSzPts val="1100"/>
              <a:buNone/>
            </a:pPr>
            <a:endParaRPr lang="en-US" sz="2500" b="1" i="1" dirty="0"/>
          </a:p>
        </p:txBody>
      </p:sp>
      <p:grpSp>
        <p:nvGrpSpPr>
          <p:cNvPr id="5938" name="Google Shape;5938;p31"/>
          <p:cNvGrpSpPr/>
          <p:nvPr/>
        </p:nvGrpSpPr>
        <p:grpSpPr>
          <a:xfrm rot="-2300414">
            <a:off x="10243042" y="6099293"/>
            <a:ext cx="1933337" cy="430128"/>
            <a:chOff x="4133575" y="976600"/>
            <a:chExt cx="1991764" cy="443127"/>
          </a:xfrm>
        </p:grpSpPr>
        <p:sp>
          <p:nvSpPr>
            <p:cNvPr id="5939" name="Google Shape;5939;p31"/>
            <p:cNvSpPr/>
            <p:nvPr/>
          </p:nvSpPr>
          <p:spPr>
            <a:xfrm>
              <a:off x="6050720" y="976600"/>
              <a:ext cx="1574" cy="1574"/>
            </a:xfrm>
            <a:custGeom>
              <a:avLst/>
              <a:gdLst/>
              <a:ahLst/>
              <a:cxnLst/>
              <a:rect l="l" t="t" r="r" b="b"/>
              <a:pathLst>
                <a:path w="93" h="93" extrusionOk="0">
                  <a:moveTo>
                    <a:pt x="1" y="0"/>
                  </a:moveTo>
                  <a:cubicBezTo>
                    <a:pt x="47" y="46"/>
                    <a:pt x="47" y="46"/>
                    <a:pt x="93" y="92"/>
                  </a:cubicBezTo>
                  <a:lnTo>
                    <a:pt x="9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40" name="Google Shape;5940;p31"/>
            <p:cNvSpPr/>
            <p:nvPr/>
          </p:nvSpPr>
          <p:spPr>
            <a:xfrm>
              <a:off x="4133575" y="976600"/>
              <a:ext cx="1991764" cy="440722"/>
            </a:xfrm>
            <a:custGeom>
              <a:avLst/>
              <a:gdLst/>
              <a:ahLst/>
              <a:cxnLst/>
              <a:rect l="l" t="t" r="r" b="b"/>
              <a:pathLst>
                <a:path w="117647" h="26032" extrusionOk="0">
                  <a:moveTo>
                    <a:pt x="505" y="0"/>
                  </a:moveTo>
                  <a:lnTo>
                    <a:pt x="1651" y="1834"/>
                  </a:lnTo>
                  <a:lnTo>
                    <a:pt x="1" y="4538"/>
                  </a:lnTo>
                  <a:lnTo>
                    <a:pt x="1" y="4950"/>
                  </a:lnTo>
                  <a:lnTo>
                    <a:pt x="1972" y="6187"/>
                  </a:lnTo>
                  <a:lnTo>
                    <a:pt x="47" y="6967"/>
                  </a:lnTo>
                  <a:lnTo>
                    <a:pt x="2247" y="8250"/>
                  </a:lnTo>
                  <a:lnTo>
                    <a:pt x="734" y="11825"/>
                  </a:lnTo>
                  <a:lnTo>
                    <a:pt x="2247" y="13154"/>
                  </a:lnTo>
                  <a:lnTo>
                    <a:pt x="734" y="14116"/>
                  </a:lnTo>
                  <a:lnTo>
                    <a:pt x="1651" y="16912"/>
                  </a:lnTo>
                  <a:lnTo>
                    <a:pt x="413" y="20120"/>
                  </a:lnTo>
                  <a:lnTo>
                    <a:pt x="1788" y="23145"/>
                  </a:lnTo>
                  <a:lnTo>
                    <a:pt x="505" y="26032"/>
                  </a:lnTo>
                  <a:lnTo>
                    <a:pt x="117509" y="26032"/>
                  </a:lnTo>
                  <a:lnTo>
                    <a:pt x="117463" y="25940"/>
                  </a:lnTo>
                  <a:lnTo>
                    <a:pt x="116317" y="24153"/>
                  </a:lnTo>
                  <a:lnTo>
                    <a:pt x="117647" y="21953"/>
                  </a:lnTo>
                  <a:lnTo>
                    <a:pt x="117647" y="20807"/>
                  </a:lnTo>
                  <a:lnTo>
                    <a:pt x="116043" y="19799"/>
                  </a:lnTo>
                  <a:lnTo>
                    <a:pt x="117647" y="19112"/>
                  </a:lnTo>
                  <a:lnTo>
                    <a:pt x="117647" y="18837"/>
                  </a:lnTo>
                  <a:lnTo>
                    <a:pt x="115722" y="17737"/>
                  </a:lnTo>
                  <a:lnTo>
                    <a:pt x="117234" y="14116"/>
                  </a:lnTo>
                  <a:lnTo>
                    <a:pt x="115722" y="12833"/>
                  </a:lnTo>
                  <a:lnTo>
                    <a:pt x="117234" y="11870"/>
                  </a:lnTo>
                  <a:lnTo>
                    <a:pt x="116317" y="9029"/>
                  </a:lnTo>
                  <a:lnTo>
                    <a:pt x="117555" y="5821"/>
                  </a:lnTo>
                  <a:lnTo>
                    <a:pt x="116180" y="2796"/>
                  </a:lnTo>
                  <a:lnTo>
                    <a:pt x="11741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941" name="Google Shape;5941;p31"/>
            <p:cNvSpPr/>
            <p:nvPr/>
          </p:nvSpPr>
          <p:spPr>
            <a:xfrm>
              <a:off x="4170853" y="978919"/>
              <a:ext cx="63606" cy="52043"/>
            </a:xfrm>
            <a:custGeom>
              <a:avLst/>
              <a:gdLst/>
              <a:ahLst/>
              <a:cxnLst/>
              <a:rect l="l" t="t" r="r" b="b"/>
              <a:pathLst>
                <a:path w="3757" h="3074" extrusionOk="0">
                  <a:moveTo>
                    <a:pt x="2023" y="413"/>
                  </a:moveTo>
                  <a:lnTo>
                    <a:pt x="2023" y="413"/>
                  </a:lnTo>
                  <a:cubicBezTo>
                    <a:pt x="1755" y="841"/>
                    <a:pt x="1666" y="1355"/>
                    <a:pt x="1786" y="1834"/>
                  </a:cubicBezTo>
                  <a:cubicBezTo>
                    <a:pt x="1852" y="2076"/>
                    <a:pt x="1971" y="2297"/>
                    <a:pt x="2132" y="2491"/>
                  </a:cubicBezTo>
                  <a:lnTo>
                    <a:pt x="2132" y="2491"/>
                  </a:lnTo>
                  <a:cubicBezTo>
                    <a:pt x="1387" y="2109"/>
                    <a:pt x="947" y="1270"/>
                    <a:pt x="1081" y="413"/>
                  </a:cubicBezTo>
                  <a:close/>
                  <a:moveTo>
                    <a:pt x="870" y="1"/>
                  </a:moveTo>
                  <a:cubicBezTo>
                    <a:pt x="732" y="1"/>
                    <a:pt x="365" y="93"/>
                    <a:pt x="320" y="276"/>
                  </a:cubicBezTo>
                  <a:cubicBezTo>
                    <a:pt x="1" y="1414"/>
                    <a:pt x="632" y="2598"/>
                    <a:pt x="1720" y="2928"/>
                  </a:cubicBezTo>
                  <a:lnTo>
                    <a:pt x="1720" y="2928"/>
                  </a:lnTo>
                  <a:cubicBezTo>
                    <a:pt x="1726" y="2930"/>
                    <a:pt x="1733" y="2932"/>
                    <a:pt x="1740" y="2934"/>
                  </a:cubicBezTo>
                  <a:cubicBezTo>
                    <a:pt x="1740" y="2934"/>
                    <a:pt x="1740" y="2934"/>
                    <a:pt x="1740" y="2934"/>
                  </a:cubicBezTo>
                  <a:lnTo>
                    <a:pt x="1740" y="2934"/>
                  </a:lnTo>
                  <a:cubicBezTo>
                    <a:pt x="1775" y="2951"/>
                    <a:pt x="1811" y="2962"/>
                    <a:pt x="1848" y="2968"/>
                  </a:cubicBezTo>
                  <a:lnTo>
                    <a:pt x="1848" y="2968"/>
                  </a:lnTo>
                  <a:cubicBezTo>
                    <a:pt x="2083" y="3035"/>
                    <a:pt x="2331" y="3073"/>
                    <a:pt x="2584" y="3073"/>
                  </a:cubicBezTo>
                  <a:cubicBezTo>
                    <a:pt x="2745" y="3073"/>
                    <a:pt x="2907" y="3058"/>
                    <a:pt x="3069" y="3026"/>
                  </a:cubicBezTo>
                  <a:cubicBezTo>
                    <a:pt x="3161" y="2980"/>
                    <a:pt x="3757" y="2797"/>
                    <a:pt x="3436" y="2659"/>
                  </a:cubicBezTo>
                  <a:cubicBezTo>
                    <a:pt x="2565" y="2201"/>
                    <a:pt x="2290" y="1009"/>
                    <a:pt x="2886" y="184"/>
                  </a:cubicBezTo>
                  <a:cubicBezTo>
                    <a:pt x="3024" y="47"/>
                    <a:pt x="2794" y="1"/>
                    <a:pt x="27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42" name="Google Shape;5942;p31"/>
            <p:cNvSpPr/>
            <p:nvPr/>
          </p:nvSpPr>
          <p:spPr>
            <a:xfrm>
              <a:off x="4370226" y="978157"/>
              <a:ext cx="86140" cy="52009"/>
            </a:xfrm>
            <a:custGeom>
              <a:avLst/>
              <a:gdLst/>
              <a:ahLst/>
              <a:cxnLst/>
              <a:rect l="l" t="t" r="r" b="b"/>
              <a:pathLst>
                <a:path w="5088" h="3072" extrusionOk="0">
                  <a:moveTo>
                    <a:pt x="2076" y="504"/>
                  </a:moveTo>
                  <a:cubicBezTo>
                    <a:pt x="1584" y="744"/>
                    <a:pt x="1203" y="1155"/>
                    <a:pt x="1021" y="1649"/>
                  </a:cubicBezTo>
                  <a:lnTo>
                    <a:pt x="1021" y="1649"/>
                  </a:lnTo>
                  <a:cubicBezTo>
                    <a:pt x="890" y="1284"/>
                    <a:pt x="869" y="888"/>
                    <a:pt x="975" y="504"/>
                  </a:cubicBezTo>
                  <a:close/>
                  <a:moveTo>
                    <a:pt x="825" y="0"/>
                  </a:moveTo>
                  <a:cubicBezTo>
                    <a:pt x="642" y="0"/>
                    <a:pt x="321" y="46"/>
                    <a:pt x="275" y="229"/>
                  </a:cubicBezTo>
                  <a:cubicBezTo>
                    <a:pt x="7" y="855"/>
                    <a:pt x="0" y="1523"/>
                    <a:pt x="297" y="2108"/>
                  </a:cubicBezTo>
                  <a:lnTo>
                    <a:pt x="297" y="2108"/>
                  </a:lnTo>
                  <a:cubicBezTo>
                    <a:pt x="294" y="2139"/>
                    <a:pt x="300" y="2169"/>
                    <a:pt x="321" y="2200"/>
                  </a:cubicBezTo>
                  <a:cubicBezTo>
                    <a:pt x="504" y="2521"/>
                    <a:pt x="779" y="2796"/>
                    <a:pt x="1100" y="3025"/>
                  </a:cubicBezTo>
                  <a:cubicBezTo>
                    <a:pt x="1143" y="3057"/>
                    <a:pt x="1211" y="3072"/>
                    <a:pt x="1289" y="3072"/>
                  </a:cubicBezTo>
                  <a:cubicBezTo>
                    <a:pt x="1543" y="3072"/>
                    <a:pt x="1904" y="2915"/>
                    <a:pt x="1833" y="2704"/>
                  </a:cubicBezTo>
                  <a:cubicBezTo>
                    <a:pt x="1604" y="2017"/>
                    <a:pt x="1833" y="1146"/>
                    <a:pt x="2567" y="871"/>
                  </a:cubicBezTo>
                  <a:cubicBezTo>
                    <a:pt x="2658" y="825"/>
                    <a:pt x="2796" y="779"/>
                    <a:pt x="2933" y="779"/>
                  </a:cubicBezTo>
                  <a:cubicBezTo>
                    <a:pt x="3071" y="779"/>
                    <a:pt x="3254" y="825"/>
                    <a:pt x="3392" y="871"/>
                  </a:cubicBezTo>
                  <a:cubicBezTo>
                    <a:pt x="3712" y="1008"/>
                    <a:pt x="4033" y="1283"/>
                    <a:pt x="4171" y="1604"/>
                  </a:cubicBezTo>
                  <a:cubicBezTo>
                    <a:pt x="4222" y="1706"/>
                    <a:pt x="4343" y="1752"/>
                    <a:pt x="4476" y="1752"/>
                  </a:cubicBezTo>
                  <a:cubicBezTo>
                    <a:pt x="4703" y="1752"/>
                    <a:pt x="4967" y="1622"/>
                    <a:pt x="4996" y="1421"/>
                  </a:cubicBezTo>
                  <a:cubicBezTo>
                    <a:pt x="5087" y="1008"/>
                    <a:pt x="5041" y="550"/>
                    <a:pt x="4858" y="138"/>
                  </a:cubicBezTo>
                  <a:cubicBezTo>
                    <a:pt x="4812" y="46"/>
                    <a:pt x="4721" y="0"/>
                    <a:pt x="46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43" name="Google Shape;5943;p31"/>
            <p:cNvSpPr/>
            <p:nvPr/>
          </p:nvSpPr>
          <p:spPr>
            <a:xfrm>
              <a:off x="4595992" y="978919"/>
              <a:ext cx="58205" cy="53583"/>
            </a:xfrm>
            <a:custGeom>
              <a:avLst/>
              <a:gdLst/>
              <a:ahLst/>
              <a:cxnLst/>
              <a:rect l="l" t="t" r="r" b="b"/>
              <a:pathLst>
                <a:path w="3438" h="3165" extrusionOk="0">
                  <a:moveTo>
                    <a:pt x="2422" y="459"/>
                  </a:moveTo>
                  <a:lnTo>
                    <a:pt x="2422" y="459"/>
                  </a:lnTo>
                  <a:cubicBezTo>
                    <a:pt x="2558" y="1009"/>
                    <a:pt x="2497" y="1552"/>
                    <a:pt x="2200" y="2017"/>
                  </a:cubicBezTo>
                  <a:cubicBezTo>
                    <a:pt x="2109" y="2155"/>
                    <a:pt x="2017" y="2247"/>
                    <a:pt x="1926" y="2338"/>
                  </a:cubicBezTo>
                  <a:cubicBezTo>
                    <a:pt x="1788" y="2476"/>
                    <a:pt x="1742" y="2522"/>
                    <a:pt x="1559" y="2567"/>
                  </a:cubicBezTo>
                  <a:cubicBezTo>
                    <a:pt x="1421" y="2659"/>
                    <a:pt x="1330" y="2705"/>
                    <a:pt x="1192" y="2705"/>
                  </a:cubicBezTo>
                  <a:lnTo>
                    <a:pt x="1135" y="2705"/>
                  </a:lnTo>
                  <a:cubicBezTo>
                    <a:pt x="1449" y="2439"/>
                    <a:pt x="1689" y="2091"/>
                    <a:pt x="1788" y="1697"/>
                  </a:cubicBezTo>
                  <a:cubicBezTo>
                    <a:pt x="1887" y="1267"/>
                    <a:pt x="1819" y="837"/>
                    <a:pt x="1637" y="459"/>
                  </a:cubicBezTo>
                  <a:close/>
                  <a:moveTo>
                    <a:pt x="1146" y="1"/>
                  </a:moveTo>
                  <a:cubicBezTo>
                    <a:pt x="963" y="1"/>
                    <a:pt x="780" y="47"/>
                    <a:pt x="688" y="138"/>
                  </a:cubicBezTo>
                  <a:cubicBezTo>
                    <a:pt x="596" y="184"/>
                    <a:pt x="505" y="276"/>
                    <a:pt x="596" y="368"/>
                  </a:cubicBezTo>
                  <a:cubicBezTo>
                    <a:pt x="917" y="734"/>
                    <a:pt x="1055" y="1238"/>
                    <a:pt x="963" y="1742"/>
                  </a:cubicBezTo>
                  <a:cubicBezTo>
                    <a:pt x="917" y="1972"/>
                    <a:pt x="826" y="2155"/>
                    <a:pt x="688" y="2338"/>
                  </a:cubicBezTo>
                  <a:cubicBezTo>
                    <a:pt x="642" y="2430"/>
                    <a:pt x="596" y="2522"/>
                    <a:pt x="505" y="2567"/>
                  </a:cubicBezTo>
                  <a:cubicBezTo>
                    <a:pt x="449" y="2623"/>
                    <a:pt x="410" y="2662"/>
                    <a:pt x="358" y="2694"/>
                  </a:cubicBezTo>
                  <a:lnTo>
                    <a:pt x="358" y="2694"/>
                  </a:lnTo>
                  <a:cubicBezTo>
                    <a:pt x="345" y="2698"/>
                    <a:pt x="332" y="2701"/>
                    <a:pt x="321" y="2705"/>
                  </a:cubicBezTo>
                  <a:cubicBezTo>
                    <a:pt x="321" y="2708"/>
                    <a:pt x="321" y="2711"/>
                    <a:pt x="321" y="2714"/>
                  </a:cubicBezTo>
                  <a:lnTo>
                    <a:pt x="321" y="2714"/>
                  </a:lnTo>
                  <a:cubicBezTo>
                    <a:pt x="296" y="2727"/>
                    <a:pt x="266" y="2739"/>
                    <a:pt x="230" y="2751"/>
                  </a:cubicBezTo>
                  <a:cubicBezTo>
                    <a:pt x="217" y="2763"/>
                    <a:pt x="204" y="2777"/>
                    <a:pt x="190" y="2791"/>
                  </a:cubicBezTo>
                  <a:lnTo>
                    <a:pt x="190" y="2791"/>
                  </a:lnTo>
                  <a:cubicBezTo>
                    <a:pt x="117" y="2827"/>
                    <a:pt x="46" y="2869"/>
                    <a:pt x="46" y="2934"/>
                  </a:cubicBezTo>
                  <a:cubicBezTo>
                    <a:pt x="1" y="3072"/>
                    <a:pt x="138" y="3117"/>
                    <a:pt x="184" y="3117"/>
                  </a:cubicBezTo>
                  <a:cubicBezTo>
                    <a:pt x="349" y="3149"/>
                    <a:pt x="517" y="3164"/>
                    <a:pt x="685" y="3164"/>
                  </a:cubicBezTo>
                  <a:cubicBezTo>
                    <a:pt x="1496" y="3164"/>
                    <a:pt x="2311" y="2808"/>
                    <a:pt x="2842" y="2201"/>
                  </a:cubicBezTo>
                  <a:cubicBezTo>
                    <a:pt x="3300" y="1605"/>
                    <a:pt x="3438" y="826"/>
                    <a:pt x="3209" y="93"/>
                  </a:cubicBezTo>
                  <a:cubicBezTo>
                    <a:pt x="3209" y="1"/>
                    <a:pt x="3071" y="1"/>
                    <a:pt x="29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44" name="Google Shape;5944;p31"/>
            <p:cNvSpPr/>
            <p:nvPr/>
          </p:nvSpPr>
          <p:spPr>
            <a:xfrm>
              <a:off x="4769006" y="977294"/>
              <a:ext cx="88476" cy="48403"/>
            </a:xfrm>
            <a:custGeom>
              <a:avLst/>
              <a:gdLst/>
              <a:ahLst/>
              <a:cxnLst/>
              <a:rect l="l" t="t" r="r" b="b"/>
              <a:pathLst>
                <a:path w="5226" h="2859" extrusionOk="0">
                  <a:moveTo>
                    <a:pt x="4305" y="601"/>
                  </a:moveTo>
                  <a:cubicBezTo>
                    <a:pt x="4243" y="1365"/>
                    <a:pt x="3758" y="2041"/>
                    <a:pt x="2980" y="2205"/>
                  </a:cubicBezTo>
                  <a:cubicBezTo>
                    <a:pt x="2886" y="2222"/>
                    <a:pt x="2794" y="2230"/>
                    <a:pt x="2702" y="2230"/>
                  </a:cubicBezTo>
                  <a:cubicBezTo>
                    <a:pt x="2030" y="2230"/>
                    <a:pt x="1423" y="1802"/>
                    <a:pt x="1101" y="1197"/>
                  </a:cubicBezTo>
                  <a:cubicBezTo>
                    <a:pt x="1076" y="1148"/>
                    <a:pt x="1053" y="1097"/>
                    <a:pt x="1032" y="1045"/>
                  </a:cubicBezTo>
                  <a:lnTo>
                    <a:pt x="1032" y="1045"/>
                  </a:lnTo>
                  <a:cubicBezTo>
                    <a:pt x="1335" y="1186"/>
                    <a:pt x="1667" y="1256"/>
                    <a:pt x="2001" y="1256"/>
                  </a:cubicBezTo>
                  <a:cubicBezTo>
                    <a:pt x="2602" y="1256"/>
                    <a:pt x="3210" y="1032"/>
                    <a:pt x="3673" y="601"/>
                  </a:cubicBezTo>
                  <a:close/>
                  <a:moveTo>
                    <a:pt x="731" y="0"/>
                  </a:moveTo>
                  <a:cubicBezTo>
                    <a:pt x="658" y="0"/>
                    <a:pt x="581" y="5"/>
                    <a:pt x="505" y="5"/>
                  </a:cubicBezTo>
                  <a:cubicBezTo>
                    <a:pt x="322" y="5"/>
                    <a:pt x="47" y="143"/>
                    <a:pt x="1" y="326"/>
                  </a:cubicBezTo>
                  <a:cubicBezTo>
                    <a:pt x="1" y="784"/>
                    <a:pt x="92" y="1197"/>
                    <a:pt x="322" y="1564"/>
                  </a:cubicBezTo>
                  <a:cubicBezTo>
                    <a:pt x="322" y="1564"/>
                    <a:pt x="322" y="1564"/>
                    <a:pt x="322" y="1564"/>
                  </a:cubicBezTo>
                  <a:lnTo>
                    <a:pt x="322" y="1564"/>
                  </a:lnTo>
                  <a:cubicBezTo>
                    <a:pt x="324" y="1568"/>
                    <a:pt x="326" y="1573"/>
                    <a:pt x="329" y="1577"/>
                  </a:cubicBezTo>
                  <a:lnTo>
                    <a:pt x="329" y="1577"/>
                  </a:lnTo>
                  <a:cubicBezTo>
                    <a:pt x="788" y="2406"/>
                    <a:pt x="1683" y="2859"/>
                    <a:pt x="2599" y="2859"/>
                  </a:cubicBezTo>
                  <a:cubicBezTo>
                    <a:pt x="2787" y="2859"/>
                    <a:pt x="2977" y="2840"/>
                    <a:pt x="3163" y="2801"/>
                  </a:cubicBezTo>
                  <a:cubicBezTo>
                    <a:pt x="4309" y="2526"/>
                    <a:pt x="5225" y="1472"/>
                    <a:pt x="5180" y="280"/>
                  </a:cubicBezTo>
                  <a:cubicBezTo>
                    <a:pt x="5180" y="51"/>
                    <a:pt x="4996" y="5"/>
                    <a:pt x="4813" y="5"/>
                  </a:cubicBezTo>
                  <a:lnTo>
                    <a:pt x="3484" y="5"/>
                  </a:lnTo>
                  <a:cubicBezTo>
                    <a:pt x="3255" y="51"/>
                    <a:pt x="3117" y="189"/>
                    <a:pt x="2980" y="326"/>
                  </a:cubicBezTo>
                  <a:cubicBezTo>
                    <a:pt x="2750" y="556"/>
                    <a:pt x="2483" y="660"/>
                    <a:pt x="2204" y="660"/>
                  </a:cubicBezTo>
                  <a:cubicBezTo>
                    <a:pt x="2038" y="660"/>
                    <a:pt x="1867" y="623"/>
                    <a:pt x="1696" y="555"/>
                  </a:cubicBezTo>
                  <a:cubicBezTo>
                    <a:pt x="1467" y="464"/>
                    <a:pt x="1284" y="280"/>
                    <a:pt x="1101" y="143"/>
                  </a:cubicBezTo>
                  <a:cubicBezTo>
                    <a:pt x="1009" y="21"/>
                    <a:pt x="877" y="0"/>
                    <a:pt x="7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45" name="Google Shape;5945;p31"/>
            <p:cNvSpPr/>
            <p:nvPr/>
          </p:nvSpPr>
          <p:spPr>
            <a:xfrm>
              <a:off x="4972290" y="978157"/>
              <a:ext cx="61304" cy="53854"/>
            </a:xfrm>
            <a:custGeom>
              <a:avLst/>
              <a:gdLst/>
              <a:ahLst/>
              <a:cxnLst/>
              <a:rect l="l" t="t" r="r" b="b"/>
              <a:pathLst>
                <a:path w="3621" h="3181" extrusionOk="0">
                  <a:moveTo>
                    <a:pt x="1816" y="550"/>
                  </a:moveTo>
                  <a:cubicBezTo>
                    <a:pt x="1625" y="953"/>
                    <a:pt x="1560" y="1393"/>
                    <a:pt x="1696" y="1833"/>
                  </a:cubicBezTo>
                  <a:cubicBezTo>
                    <a:pt x="1733" y="2058"/>
                    <a:pt x="1825" y="2268"/>
                    <a:pt x="1950" y="2456"/>
                  </a:cubicBezTo>
                  <a:lnTo>
                    <a:pt x="1950" y="2456"/>
                  </a:lnTo>
                  <a:cubicBezTo>
                    <a:pt x="1929" y="2447"/>
                    <a:pt x="1906" y="2438"/>
                    <a:pt x="1879" y="2429"/>
                  </a:cubicBezTo>
                  <a:cubicBezTo>
                    <a:pt x="1788" y="2383"/>
                    <a:pt x="1696" y="2292"/>
                    <a:pt x="1558" y="2200"/>
                  </a:cubicBezTo>
                  <a:cubicBezTo>
                    <a:pt x="1421" y="2062"/>
                    <a:pt x="1238" y="1833"/>
                    <a:pt x="1146" y="1650"/>
                  </a:cubicBezTo>
                  <a:cubicBezTo>
                    <a:pt x="969" y="1297"/>
                    <a:pt x="902" y="916"/>
                    <a:pt x="943" y="550"/>
                  </a:cubicBezTo>
                  <a:close/>
                  <a:moveTo>
                    <a:pt x="733" y="0"/>
                  </a:moveTo>
                  <a:cubicBezTo>
                    <a:pt x="504" y="0"/>
                    <a:pt x="275" y="46"/>
                    <a:pt x="184" y="321"/>
                  </a:cubicBezTo>
                  <a:cubicBezTo>
                    <a:pt x="0" y="871"/>
                    <a:pt x="92" y="1467"/>
                    <a:pt x="367" y="2017"/>
                  </a:cubicBezTo>
                  <a:cubicBezTo>
                    <a:pt x="681" y="2511"/>
                    <a:pt x="1128" y="2873"/>
                    <a:pt x="1706" y="3060"/>
                  </a:cubicBezTo>
                  <a:lnTo>
                    <a:pt x="1706" y="3060"/>
                  </a:lnTo>
                  <a:cubicBezTo>
                    <a:pt x="1718" y="3064"/>
                    <a:pt x="1729" y="3068"/>
                    <a:pt x="1742" y="3071"/>
                  </a:cubicBezTo>
                  <a:cubicBezTo>
                    <a:pt x="1742" y="3071"/>
                    <a:pt x="1742" y="3071"/>
                    <a:pt x="1742" y="3071"/>
                  </a:cubicBezTo>
                  <a:lnTo>
                    <a:pt x="1742" y="3071"/>
                  </a:lnTo>
                  <a:cubicBezTo>
                    <a:pt x="1775" y="3088"/>
                    <a:pt x="1812" y="3098"/>
                    <a:pt x="1850" y="3103"/>
                  </a:cubicBezTo>
                  <a:lnTo>
                    <a:pt x="1850" y="3103"/>
                  </a:lnTo>
                  <a:cubicBezTo>
                    <a:pt x="2045" y="3156"/>
                    <a:pt x="2249" y="3180"/>
                    <a:pt x="2457" y="3180"/>
                  </a:cubicBezTo>
                  <a:cubicBezTo>
                    <a:pt x="2659" y="3180"/>
                    <a:pt x="2865" y="3158"/>
                    <a:pt x="3071" y="3117"/>
                  </a:cubicBezTo>
                  <a:cubicBezTo>
                    <a:pt x="3254" y="3117"/>
                    <a:pt x="3621" y="2796"/>
                    <a:pt x="3346" y="2658"/>
                  </a:cubicBezTo>
                  <a:cubicBezTo>
                    <a:pt x="2933" y="2429"/>
                    <a:pt x="2613" y="2108"/>
                    <a:pt x="2521" y="1650"/>
                  </a:cubicBezTo>
                  <a:cubicBezTo>
                    <a:pt x="2383" y="1238"/>
                    <a:pt x="2475" y="733"/>
                    <a:pt x="2750" y="367"/>
                  </a:cubicBezTo>
                  <a:cubicBezTo>
                    <a:pt x="2796" y="275"/>
                    <a:pt x="2842" y="229"/>
                    <a:pt x="2796" y="138"/>
                  </a:cubicBezTo>
                  <a:cubicBezTo>
                    <a:pt x="2750" y="46"/>
                    <a:pt x="2658" y="0"/>
                    <a:pt x="25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46" name="Google Shape;5946;p31"/>
            <p:cNvSpPr/>
            <p:nvPr/>
          </p:nvSpPr>
          <p:spPr>
            <a:xfrm>
              <a:off x="5169361" y="978919"/>
              <a:ext cx="86140" cy="50570"/>
            </a:xfrm>
            <a:custGeom>
              <a:avLst/>
              <a:gdLst/>
              <a:ahLst/>
              <a:cxnLst/>
              <a:rect l="l" t="t" r="r" b="b"/>
              <a:pathLst>
                <a:path w="5088" h="2987" extrusionOk="0">
                  <a:moveTo>
                    <a:pt x="2221" y="459"/>
                  </a:moveTo>
                  <a:lnTo>
                    <a:pt x="2221" y="459"/>
                  </a:lnTo>
                  <a:cubicBezTo>
                    <a:pt x="1672" y="693"/>
                    <a:pt x="1245" y="1121"/>
                    <a:pt x="1047" y="1648"/>
                  </a:cubicBezTo>
                  <a:lnTo>
                    <a:pt x="1047" y="1648"/>
                  </a:lnTo>
                  <a:cubicBezTo>
                    <a:pt x="908" y="1258"/>
                    <a:pt x="899" y="851"/>
                    <a:pt x="1006" y="459"/>
                  </a:cubicBezTo>
                  <a:close/>
                  <a:moveTo>
                    <a:pt x="825" y="1"/>
                  </a:moveTo>
                  <a:cubicBezTo>
                    <a:pt x="642" y="1"/>
                    <a:pt x="367" y="47"/>
                    <a:pt x="275" y="276"/>
                  </a:cubicBezTo>
                  <a:cubicBezTo>
                    <a:pt x="0" y="872"/>
                    <a:pt x="46" y="1513"/>
                    <a:pt x="321" y="2109"/>
                  </a:cubicBezTo>
                  <a:cubicBezTo>
                    <a:pt x="321" y="2109"/>
                    <a:pt x="321" y="2109"/>
                    <a:pt x="321" y="2109"/>
                  </a:cubicBezTo>
                  <a:lnTo>
                    <a:pt x="321" y="2109"/>
                  </a:lnTo>
                  <a:cubicBezTo>
                    <a:pt x="324" y="2115"/>
                    <a:pt x="327" y="2120"/>
                    <a:pt x="330" y="2126"/>
                  </a:cubicBezTo>
                  <a:lnTo>
                    <a:pt x="330" y="2126"/>
                  </a:lnTo>
                  <a:cubicBezTo>
                    <a:pt x="512" y="2439"/>
                    <a:pt x="739" y="2709"/>
                    <a:pt x="1054" y="2934"/>
                  </a:cubicBezTo>
                  <a:cubicBezTo>
                    <a:pt x="1112" y="2973"/>
                    <a:pt x="1179" y="2987"/>
                    <a:pt x="1250" y="2987"/>
                  </a:cubicBezTo>
                  <a:cubicBezTo>
                    <a:pt x="1347" y="2987"/>
                    <a:pt x="1452" y="2961"/>
                    <a:pt x="1558" y="2934"/>
                  </a:cubicBezTo>
                  <a:cubicBezTo>
                    <a:pt x="1650" y="2888"/>
                    <a:pt x="1879" y="2797"/>
                    <a:pt x="1833" y="2659"/>
                  </a:cubicBezTo>
                  <a:cubicBezTo>
                    <a:pt x="1829" y="2645"/>
                    <a:pt x="1826" y="2631"/>
                    <a:pt x="1823" y="2617"/>
                  </a:cubicBezTo>
                  <a:lnTo>
                    <a:pt x="1823" y="2617"/>
                  </a:lnTo>
                  <a:lnTo>
                    <a:pt x="1833" y="2613"/>
                  </a:lnTo>
                  <a:cubicBezTo>
                    <a:pt x="1829" y="2610"/>
                    <a:pt x="1824" y="2607"/>
                    <a:pt x="1820" y="2604"/>
                  </a:cubicBezTo>
                  <a:lnTo>
                    <a:pt x="1820" y="2604"/>
                  </a:lnTo>
                  <a:cubicBezTo>
                    <a:pt x="1662" y="1924"/>
                    <a:pt x="1897" y="1048"/>
                    <a:pt x="2566" y="780"/>
                  </a:cubicBezTo>
                  <a:cubicBezTo>
                    <a:pt x="2681" y="734"/>
                    <a:pt x="2819" y="711"/>
                    <a:pt x="2962" y="711"/>
                  </a:cubicBezTo>
                  <a:cubicBezTo>
                    <a:pt x="3105" y="711"/>
                    <a:pt x="3254" y="734"/>
                    <a:pt x="3391" y="780"/>
                  </a:cubicBezTo>
                  <a:cubicBezTo>
                    <a:pt x="3712" y="918"/>
                    <a:pt x="4033" y="1193"/>
                    <a:pt x="4216" y="1559"/>
                  </a:cubicBezTo>
                  <a:cubicBezTo>
                    <a:pt x="4246" y="1634"/>
                    <a:pt x="4339" y="1664"/>
                    <a:pt x="4452" y="1664"/>
                  </a:cubicBezTo>
                  <a:cubicBezTo>
                    <a:pt x="4687" y="1664"/>
                    <a:pt x="5010" y="1531"/>
                    <a:pt x="5041" y="1376"/>
                  </a:cubicBezTo>
                  <a:cubicBezTo>
                    <a:pt x="5087" y="963"/>
                    <a:pt x="5041" y="505"/>
                    <a:pt x="4904" y="93"/>
                  </a:cubicBezTo>
                  <a:cubicBezTo>
                    <a:pt x="4858" y="1"/>
                    <a:pt x="4720" y="1"/>
                    <a:pt x="46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47" name="Google Shape;5947;p31"/>
            <p:cNvSpPr/>
            <p:nvPr/>
          </p:nvSpPr>
          <p:spPr>
            <a:xfrm>
              <a:off x="5395905" y="978157"/>
              <a:ext cx="58205" cy="55175"/>
            </a:xfrm>
            <a:custGeom>
              <a:avLst/>
              <a:gdLst/>
              <a:ahLst/>
              <a:cxnLst/>
              <a:rect l="l" t="t" r="r" b="b"/>
              <a:pathLst>
                <a:path w="3438" h="3259" extrusionOk="0">
                  <a:moveTo>
                    <a:pt x="2421" y="504"/>
                  </a:moveTo>
                  <a:cubicBezTo>
                    <a:pt x="2551" y="1054"/>
                    <a:pt x="2451" y="1597"/>
                    <a:pt x="2154" y="2062"/>
                  </a:cubicBezTo>
                  <a:cubicBezTo>
                    <a:pt x="2063" y="2154"/>
                    <a:pt x="1971" y="2246"/>
                    <a:pt x="1879" y="2383"/>
                  </a:cubicBezTo>
                  <a:cubicBezTo>
                    <a:pt x="1870" y="2393"/>
                    <a:pt x="1864" y="2397"/>
                    <a:pt x="1861" y="2397"/>
                  </a:cubicBezTo>
                  <a:cubicBezTo>
                    <a:pt x="1852" y="2397"/>
                    <a:pt x="1861" y="2370"/>
                    <a:pt x="1852" y="2370"/>
                  </a:cubicBezTo>
                  <a:cubicBezTo>
                    <a:pt x="1849" y="2370"/>
                    <a:pt x="1843" y="2374"/>
                    <a:pt x="1834" y="2383"/>
                  </a:cubicBezTo>
                  <a:cubicBezTo>
                    <a:pt x="1788" y="2429"/>
                    <a:pt x="1788" y="2429"/>
                    <a:pt x="1742" y="2475"/>
                  </a:cubicBezTo>
                  <a:cubicBezTo>
                    <a:pt x="1696" y="2475"/>
                    <a:pt x="1650" y="2521"/>
                    <a:pt x="1650" y="2521"/>
                  </a:cubicBezTo>
                  <a:cubicBezTo>
                    <a:pt x="1599" y="2555"/>
                    <a:pt x="1592" y="2563"/>
                    <a:pt x="1599" y="2563"/>
                  </a:cubicBezTo>
                  <a:cubicBezTo>
                    <a:pt x="1607" y="2563"/>
                    <a:pt x="1630" y="2553"/>
                    <a:pt x="1631" y="2553"/>
                  </a:cubicBezTo>
                  <a:lnTo>
                    <a:pt x="1631" y="2553"/>
                  </a:lnTo>
                  <a:cubicBezTo>
                    <a:pt x="1632" y="2553"/>
                    <a:pt x="1625" y="2556"/>
                    <a:pt x="1604" y="2567"/>
                  </a:cubicBezTo>
                  <a:cubicBezTo>
                    <a:pt x="1559" y="2567"/>
                    <a:pt x="1513" y="2612"/>
                    <a:pt x="1467" y="2612"/>
                  </a:cubicBezTo>
                  <a:cubicBezTo>
                    <a:pt x="1398" y="2635"/>
                    <a:pt x="1410" y="2635"/>
                    <a:pt x="1421" y="2635"/>
                  </a:cubicBezTo>
                  <a:cubicBezTo>
                    <a:pt x="1433" y="2635"/>
                    <a:pt x="1444" y="2635"/>
                    <a:pt x="1375" y="2658"/>
                  </a:cubicBezTo>
                  <a:cubicBezTo>
                    <a:pt x="1329" y="2658"/>
                    <a:pt x="1284" y="2658"/>
                    <a:pt x="1238" y="2704"/>
                  </a:cubicBezTo>
                  <a:lnTo>
                    <a:pt x="1222" y="2704"/>
                  </a:lnTo>
                  <a:cubicBezTo>
                    <a:pt x="1475" y="2450"/>
                    <a:pt x="1659" y="2129"/>
                    <a:pt x="1742" y="1742"/>
                  </a:cubicBezTo>
                  <a:cubicBezTo>
                    <a:pt x="1841" y="1312"/>
                    <a:pt x="1797" y="882"/>
                    <a:pt x="1610" y="504"/>
                  </a:cubicBezTo>
                  <a:close/>
                  <a:moveTo>
                    <a:pt x="1100" y="0"/>
                  </a:moveTo>
                  <a:cubicBezTo>
                    <a:pt x="917" y="0"/>
                    <a:pt x="779" y="46"/>
                    <a:pt x="642" y="138"/>
                  </a:cubicBezTo>
                  <a:cubicBezTo>
                    <a:pt x="550" y="229"/>
                    <a:pt x="459" y="321"/>
                    <a:pt x="550" y="413"/>
                  </a:cubicBezTo>
                  <a:cubicBezTo>
                    <a:pt x="871" y="825"/>
                    <a:pt x="1009" y="1283"/>
                    <a:pt x="917" y="1787"/>
                  </a:cubicBezTo>
                  <a:cubicBezTo>
                    <a:pt x="917" y="1971"/>
                    <a:pt x="825" y="2154"/>
                    <a:pt x="688" y="2337"/>
                  </a:cubicBezTo>
                  <a:cubicBezTo>
                    <a:pt x="642" y="2429"/>
                    <a:pt x="550" y="2521"/>
                    <a:pt x="504" y="2567"/>
                  </a:cubicBezTo>
                  <a:cubicBezTo>
                    <a:pt x="459" y="2612"/>
                    <a:pt x="459" y="2612"/>
                    <a:pt x="413" y="2612"/>
                  </a:cubicBezTo>
                  <a:cubicBezTo>
                    <a:pt x="459" y="2612"/>
                    <a:pt x="413" y="2658"/>
                    <a:pt x="413" y="2658"/>
                  </a:cubicBezTo>
                  <a:cubicBezTo>
                    <a:pt x="388" y="2658"/>
                    <a:pt x="377" y="2672"/>
                    <a:pt x="364" y="2684"/>
                  </a:cubicBezTo>
                  <a:lnTo>
                    <a:pt x="364" y="2684"/>
                  </a:lnTo>
                  <a:cubicBezTo>
                    <a:pt x="333" y="2690"/>
                    <a:pt x="303" y="2697"/>
                    <a:pt x="275" y="2704"/>
                  </a:cubicBezTo>
                  <a:cubicBezTo>
                    <a:pt x="275" y="2712"/>
                    <a:pt x="275" y="2718"/>
                    <a:pt x="275" y="2723"/>
                  </a:cubicBezTo>
                  <a:lnTo>
                    <a:pt x="275" y="2723"/>
                  </a:lnTo>
                  <a:cubicBezTo>
                    <a:pt x="272" y="2724"/>
                    <a:pt x="269" y="2724"/>
                    <a:pt x="267" y="2724"/>
                  </a:cubicBezTo>
                  <a:cubicBezTo>
                    <a:pt x="260" y="2724"/>
                    <a:pt x="260" y="2719"/>
                    <a:pt x="275" y="2704"/>
                  </a:cubicBezTo>
                  <a:lnTo>
                    <a:pt x="275" y="2704"/>
                  </a:lnTo>
                  <a:cubicBezTo>
                    <a:pt x="236" y="2743"/>
                    <a:pt x="173" y="2790"/>
                    <a:pt x="123" y="2846"/>
                  </a:cubicBezTo>
                  <a:lnTo>
                    <a:pt x="123" y="2846"/>
                  </a:lnTo>
                  <a:cubicBezTo>
                    <a:pt x="70" y="2886"/>
                    <a:pt x="24" y="2933"/>
                    <a:pt x="0" y="2979"/>
                  </a:cubicBezTo>
                  <a:cubicBezTo>
                    <a:pt x="0" y="3071"/>
                    <a:pt x="92" y="3162"/>
                    <a:pt x="184" y="3208"/>
                  </a:cubicBezTo>
                  <a:cubicBezTo>
                    <a:pt x="360" y="3242"/>
                    <a:pt x="540" y="3258"/>
                    <a:pt x="719" y="3258"/>
                  </a:cubicBezTo>
                  <a:cubicBezTo>
                    <a:pt x="1517" y="3258"/>
                    <a:pt x="2309" y="2928"/>
                    <a:pt x="2796" y="2292"/>
                  </a:cubicBezTo>
                  <a:cubicBezTo>
                    <a:pt x="3254" y="1696"/>
                    <a:pt x="3438" y="871"/>
                    <a:pt x="3208" y="138"/>
                  </a:cubicBezTo>
                  <a:cubicBezTo>
                    <a:pt x="3163" y="46"/>
                    <a:pt x="3025" y="0"/>
                    <a:pt x="29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48" name="Google Shape;5948;p31"/>
            <p:cNvSpPr/>
            <p:nvPr/>
          </p:nvSpPr>
          <p:spPr>
            <a:xfrm>
              <a:off x="5568920" y="978801"/>
              <a:ext cx="87697" cy="45406"/>
            </a:xfrm>
            <a:custGeom>
              <a:avLst/>
              <a:gdLst/>
              <a:ahLst/>
              <a:cxnLst/>
              <a:rect l="l" t="t" r="r" b="b"/>
              <a:pathLst>
                <a:path w="5180" h="2682" extrusionOk="0">
                  <a:moveTo>
                    <a:pt x="4304" y="466"/>
                  </a:moveTo>
                  <a:lnTo>
                    <a:pt x="4304" y="466"/>
                  </a:lnTo>
                  <a:cubicBezTo>
                    <a:pt x="4252" y="1253"/>
                    <a:pt x="3759" y="2078"/>
                    <a:pt x="2979" y="2208"/>
                  </a:cubicBezTo>
                  <a:cubicBezTo>
                    <a:pt x="2897" y="2223"/>
                    <a:pt x="2814" y="2231"/>
                    <a:pt x="2732" y="2231"/>
                  </a:cubicBezTo>
                  <a:cubicBezTo>
                    <a:pt x="2078" y="2231"/>
                    <a:pt x="1429" y="1772"/>
                    <a:pt x="1103" y="1204"/>
                  </a:cubicBezTo>
                  <a:lnTo>
                    <a:pt x="1103" y="1204"/>
                  </a:lnTo>
                  <a:cubicBezTo>
                    <a:pt x="1102" y="1202"/>
                    <a:pt x="1101" y="1201"/>
                    <a:pt x="1100" y="1200"/>
                  </a:cubicBezTo>
                  <a:lnTo>
                    <a:pt x="1100" y="1200"/>
                  </a:lnTo>
                  <a:cubicBezTo>
                    <a:pt x="1100" y="1200"/>
                    <a:pt x="1100" y="1200"/>
                    <a:pt x="1100" y="1200"/>
                  </a:cubicBezTo>
                  <a:cubicBezTo>
                    <a:pt x="1063" y="1101"/>
                    <a:pt x="1030" y="1005"/>
                    <a:pt x="1000" y="911"/>
                  </a:cubicBezTo>
                  <a:lnTo>
                    <a:pt x="1000" y="911"/>
                  </a:lnTo>
                  <a:cubicBezTo>
                    <a:pt x="1292" y="1041"/>
                    <a:pt x="1608" y="1102"/>
                    <a:pt x="1926" y="1102"/>
                  </a:cubicBezTo>
                  <a:cubicBezTo>
                    <a:pt x="2540" y="1102"/>
                    <a:pt x="3160" y="872"/>
                    <a:pt x="3623" y="466"/>
                  </a:cubicBezTo>
                  <a:close/>
                  <a:moveTo>
                    <a:pt x="829" y="1"/>
                  </a:moveTo>
                  <a:cubicBezTo>
                    <a:pt x="750" y="1"/>
                    <a:pt x="670" y="8"/>
                    <a:pt x="596" y="8"/>
                  </a:cubicBezTo>
                  <a:cubicBezTo>
                    <a:pt x="413" y="8"/>
                    <a:pt x="0" y="100"/>
                    <a:pt x="0" y="329"/>
                  </a:cubicBezTo>
                  <a:cubicBezTo>
                    <a:pt x="0" y="735"/>
                    <a:pt x="89" y="1052"/>
                    <a:pt x="267" y="1412"/>
                  </a:cubicBezTo>
                  <a:lnTo>
                    <a:pt x="267" y="1412"/>
                  </a:lnTo>
                  <a:cubicBezTo>
                    <a:pt x="269" y="1418"/>
                    <a:pt x="272" y="1423"/>
                    <a:pt x="275" y="1429"/>
                  </a:cubicBezTo>
                  <a:cubicBezTo>
                    <a:pt x="275" y="1429"/>
                    <a:pt x="275" y="1429"/>
                    <a:pt x="275" y="1429"/>
                  </a:cubicBezTo>
                  <a:lnTo>
                    <a:pt x="275" y="1429"/>
                  </a:lnTo>
                  <a:cubicBezTo>
                    <a:pt x="277" y="1432"/>
                    <a:pt x="279" y="1436"/>
                    <a:pt x="281" y="1440"/>
                  </a:cubicBezTo>
                  <a:lnTo>
                    <a:pt x="281" y="1440"/>
                  </a:lnTo>
                  <a:cubicBezTo>
                    <a:pt x="734" y="2260"/>
                    <a:pt x="1583" y="2682"/>
                    <a:pt x="2503" y="2682"/>
                  </a:cubicBezTo>
                  <a:cubicBezTo>
                    <a:pt x="2705" y="2682"/>
                    <a:pt x="2911" y="2661"/>
                    <a:pt x="3117" y="2620"/>
                  </a:cubicBezTo>
                  <a:cubicBezTo>
                    <a:pt x="4308" y="2345"/>
                    <a:pt x="5179" y="1337"/>
                    <a:pt x="5179" y="100"/>
                  </a:cubicBezTo>
                  <a:cubicBezTo>
                    <a:pt x="5179" y="8"/>
                    <a:pt x="4950" y="8"/>
                    <a:pt x="4904" y="8"/>
                  </a:cubicBezTo>
                  <a:lnTo>
                    <a:pt x="4125" y="8"/>
                  </a:lnTo>
                  <a:cubicBezTo>
                    <a:pt x="4033" y="8"/>
                    <a:pt x="3942" y="6"/>
                    <a:pt x="3852" y="6"/>
                  </a:cubicBezTo>
                  <a:cubicBezTo>
                    <a:pt x="3536" y="6"/>
                    <a:pt x="3239" y="33"/>
                    <a:pt x="3025" y="283"/>
                  </a:cubicBezTo>
                  <a:cubicBezTo>
                    <a:pt x="2781" y="527"/>
                    <a:pt x="2516" y="650"/>
                    <a:pt x="2231" y="650"/>
                  </a:cubicBezTo>
                  <a:cubicBezTo>
                    <a:pt x="2088" y="650"/>
                    <a:pt x="1941" y="619"/>
                    <a:pt x="1788" y="558"/>
                  </a:cubicBezTo>
                  <a:cubicBezTo>
                    <a:pt x="1513" y="466"/>
                    <a:pt x="1330" y="283"/>
                    <a:pt x="1146" y="100"/>
                  </a:cubicBezTo>
                  <a:cubicBezTo>
                    <a:pt x="1064" y="17"/>
                    <a:pt x="948" y="1"/>
                    <a:pt x="8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49" name="Google Shape;5949;p31"/>
            <p:cNvSpPr/>
            <p:nvPr/>
          </p:nvSpPr>
          <p:spPr>
            <a:xfrm>
              <a:off x="5772187" y="977379"/>
              <a:ext cx="58222" cy="55412"/>
            </a:xfrm>
            <a:custGeom>
              <a:avLst/>
              <a:gdLst/>
              <a:ahLst/>
              <a:cxnLst/>
              <a:rect l="l" t="t" r="r" b="b"/>
              <a:pathLst>
                <a:path w="3439" h="3273" extrusionOk="0">
                  <a:moveTo>
                    <a:pt x="1758" y="642"/>
                  </a:moveTo>
                  <a:lnTo>
                    <a:pt x="1758" y="642"/>
                  </a:lnTo>
                  <a:cubicBezTo>
                    <a:pt x="1594" y="1035"/>
                    <a:pt x="1553" y="1469"/>
                    <a:pt x="1651" y="1925"/>
                  </a:cubicBezTo>
                  <a:cubicBezTo>
                    <a:pt x="1697" y="2125"/>
                    <a:pt x="1774" y="2305"/>
                    <a:pt x="1877" y="2466"/>
                  </a:cubicBezTo>
                  <a:lnTo>
                    <a:pt x="1877" y="2466"/>
                  </a:lnTo>
                  <a:cubicBezTo>
                    <a:pt x="1774" y="2413"/>
                    <a:pt x="1679" y="2342"/>
                    <a:pt x="1559" y="2246"/>
                  </a:cubicBezTo>
                  <a:cubicBezTo>
                    <a:pt x="1422" y="2108"/>
                    <a:pt x="1238" y="1925"/>
                    <a:pt x="1147" y="1696"/>
                  </a:cubicBezTo>
                  <a:cubicBezTo>
                    <a:pt x="1101" y="1604"/>
                    <a:pt x="1055" y="1513"/>
                    <a:pt x="1009" y="1421"/>
                  </a:cubicBezTo>
                  <a:cubicBezTo>
                    <a:pt x="963" y="1284"/>
                    <a:pt x="963" y="1192"/>
                    <a:pt x="918" y="1054"/>
                  </a:cubicBezTo>
                  <a:cubicBezTo>
                    <a:pt x="918" y="963"/>
                    <a:pt x="918" y="825"/>
                    <a:pt x="918" y="688"/>
                  </a:cubicBezTo>
                  <a:cubicBezTo>
                    <a:pt x="918" y="674"/>
                    <a:pt x="919" y="659"/>
                    <a:pt x="920" y="642"/>
                  </a:cubicBezTo>
                  <a:close/>
                  <a:moveTo>
                    <a:pt x="597" y="0"/>
                  </a:moveTo>
                  <a:cubicBezTo>
                    <a:pt x="459" y="0"/>
                    <a:pt x="230" y="92"/>
                    <a:pt x="184" y="275"/>
                  </a:cubicBezTo>
                  <a:cubicBezTo>
                    <a:pt x="1" y="871"/>
                    <a:pt x="47" y="1467"/>
                    <a:pt x="368" y="2063"/>
                  </a:cubicBezTo>
                  <a:cubicBezTo>
                    <a:pt x="632" y="2547"/>
                    <a:pt x="1107" y="2946"/>
                    <a:pt x="1671" y="3139"/>
                  </a:cubicBezTo>
                  <a:lnTo>
                    <a:pt x="1671" y="3139"/>
                  </a:lnTo>
                  <a:cubicBezTo>
                    <a:pt x="1692" y="3149"/>
                    <a:pt x="1716" y="3157"/>
                    <a:pt x="1742" y="3163"/>
                  </a:cubicBezTo>
                  <a:cubicBezTo>
                    <a:pt x="1970" y="3238"/>
                    <a:pt x="2210" y="3272"/>
                    <a:pt x="2458" y="3272"/>
                  </a:cubicBezTo>
                  <a:cubicBezTo>
                    <a:pt x="2660" y="3272"/>
                    <a:pt x="2866" y="3250"/>
                    <a:pt x="3072" y="3208"/>
                  </a:cubicBezTo>
                  <a:cubicBezTo>
                    <a:pt x="3209" y="3208"/>
                    <a:pt x="3347" y="3071"/>
                    <a:pt x="3392" y="2933"/>
                  </a:cubicBezTo>
                  <a:cubicBezTo>
                    <a:pt x="3438" y="2796"/>
                    <a:pt x="3347" y="2704"/>
                    <a:pt x="3209" y="2613"/>
                  </a:cubicBezTo>
                  <a:lnTo>
                    <a:pt x="3209" y="2613"/>
                  </a:lnTo>
                  <a:cubicBezTo>
                    <a:pt x="3224" y="2628"/>
                    <a:pt x="3229" y="2633"/>
                    <a:pt x="3228" y="2633"/>
                  </a:cubicBezTo>
                  <a:cubicBezTo>
                    <a:pt x="3224" y="2633"/>
                    <a:pt x="3194" y="2613"/>
                    <a:pt x="3163" y="2613"/>
                  </a:cubicBezTo>
                  <a:cubicBezTo>
                    <a:pt x="3163" y="2613"/>
                    <a:pt x="3117" y="2567"/>
                    <a:pt x="3117" y="2567"/>
                  </a:cubicBezTo>
                  <a:cubicBezTo>
                    <a:pt x="3072" y="2521"/>
                    <a:pt x="3026" y="2521"/>
                    <a:pt x="2980" y="2475"/>
                  </a:cubicBezTo>
                  <a:cubicBezTo>
                    <a:pt x="2888" y="2383"/>
                    <a:pt x="2842" y="2338"/>
                    <a:pt x="2797" y="2246"/>
                  </a:cubicBezTo>
                  <a:cubicBezTo>
                    <a:pt x="2613" y="2063"/>
                    <a:pt x="2567" y="1925"/>
                    <a:pt x="2476" y="1696"/>
                  </a:cubicBezTo>
                  <a:cubicBezTo>
                    <a:pt x="2384" y="1238"/>
                    <a:pt x="2476" y="779"/>
                    <a:pt x="2751" y="459"/>
                  </a:cubicBezTo>
                  <a:cubicBezTo>
                    <a:pt x="2797" y="367"/>
                    <a:pt x="2842" y="229"/>
                    <a:pt x="2751" y="138"/>
                  </a:cubicBezTo>
                  <a:cubicBezTo>
                    <a:pt x="2705" y="0"/>
                    <a:pt x="2567" y="0"/>
                    <a:pt x="24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50" name="Google Shape;5950;p31"/>
            <p:cNvSpPr/>
            <p:nvPr/>
          </p:nvSpPr>
          <p:spPr>
            <a:xfrm>
              <a:off x="5969258" y="978919"/>
              <a:ext cx="86140" cy="50942"/>
            </a:xfrm>
            <a:custGeom>
              <a:avLst/>
              <a:gdLst/>
              <a:ahLst/>
              <a:cxnLst/>
              <a:rect l="l" t="t" r="r" b="b"/>
              <a:pathLst>
                <a:path w="5088" h="3009" extrusionOk="0">
                  <a:moveTo>
                    <a:pt x="2222" y="459"/>
                  </a:moveTo>
                  <a:lnTo>
                    <a:pt x="2222" y="459"/>
                  </a:lnTo>
                  <a:cubicBezTo>
                    <a:pt x="1678" y="689"/>
                    <a:pt x="1242" y="1109"/>
                    <a:pt x="1037" y="1625"/>
                  </a:cubicBezTo>
                  <a:lnTo>
                    <a:pt x="1037" y="1625"/>
                  </a:lnTo>
                  <a:cubicBezTo>
                    <a:pt x="898" y="1242"/>
                    <a:pt x="868" y="843"/>
                    <a:pt x="964" y="459"/>
                  </a:cubicBezTo>
                  <a:close/>
                  <a:moveTo>
                    <a:pt x="826" y="1"/>
                  </a:moveTo>
                  <a:cubicBezTo>
                    <a:pt x="597" y="1"/>
                    <a:pt x="322" y="47"/>
                    <a:pt x="230" y="276"/>
                  </a:cubicBezTo>
                  <a:cubicBezTo>
                    <a:pt x="2" y="868"/>
                    <a:pt x="1" y="1505"/>
                    <a:pt x="316" y="2098"/>
                  </a:cubicBezTo>
                  <a:lnTo>
                    <a:pt x="316" y="2098"/>
                  </a:lnTo>
                  <a:cubicBezTo>
                    <a:pt x="317" y="2102"/>
                    <a:pt x="319" y="2105"/>
                    <a:pt x="322" y="2109"/>
                  </a:cubicBezTo>
                  <a:cubicBezTo>
                    <a:pt x="505" y="2476"/>
                    <a:pt x="734" y="2751"/>
                    <a:pt x="1101" y="2980"/>
                  </a:cubicBezTo>
                  <a:cubicBezTo>
                    <a:pt x="1129" y="2999"/>
                    <a:pt x="1182" y="3008"/>
                    <a:pt x="1247" y="3008"/>
                  </a:cubicBezTo>
                  <a:cubicBezTo>
                    <a:pt x="1491" y="3008"/>
                    <a:pt x="1906" y="2877"/>
                    <a:pt x="1834" y="2659"/>
                  </a:cubicBezTo>
                  <a:cubicBezTo>
                    <a:pt x="1605" y="1972"/>
                    <a:pt x="1834" y="1055"/>
                    <a:pt x="2567" y="780"/>
                  </a:cubicBezTo>
                  <a:cubicBezTo>
                    <a:pt x="2682" y="734"/>
                    <a:pt x="2808" y="711"/>
                    <a:pt x="2940" y="711"/>
                  </a:cubicBezTo>
                  <a:cubicBezTo>
                    <a:pt x="3071" y="711"/>
                    <a:pt x="3209" y="734"/>
                    <a:pt x="3346" y="780"/>
                  </a:cubicBezTo>
                  <a:cubicBezTo>
                    <a:pt x="3713" y="918"/>
                    <a:pt x="4034" y="1193"/>
                    <a:pt x="4171" y="1559"/>
                  </a:cubicBezTo>
                  <a:cubicBezTo>
                    <a:pt x="4220" y="1640"/>
                    <a:pt x="4330" y="1675"/>
                    <a:pt x="4455" y="1675"/>
                  </a:cubicBezTo>
                  <a:cubicBezTo>
                    <a:pt x="4686" y="1675"/>
                    <a:pt x="4966" y="1554"/>
                    <a:pt x="4996" y="1376"/>
                  </a:cubicBezTo>
                  <a:cubicBezTo>
                    <a:pt x="5088" y="963"/>
                    <a:pt x="5042" y="505"/>
                    <a:pt x="4859" y="93"/>
                  </a:cubicBezTo>
                  <a:cubicBezTo>
                    <a:pt x="4813" y="1"/>
                    <a:pt x="4721" y="1"/>
                    <a:pt x="46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51" name="Google Shape;5951;p31"/>
            <p:cNvSpPr/>
            <p:nvPr/>
          </p:nvSpPr>
          <p:spPr>
            <a:xfrm>
              <a:off x="5893230" y="1091686"/>
              <a:ext cx="88476" cy="70361"/>
            </a:xfrm>
            <a:custGeom>
              <a:avLst/>
              <a:gdLst/>
              <a:ahLst/>
              <a:cxnLst/>
              <a:rect l="l" t="t" r="r" b="b"/>
              <a:pathLst>
                <a:path w="5226" h="4156" extrusionOk="0">
                  <a:moveTo>
                    <a:pt x="4254" y="1309"/>
                  </a:moveTo>
                  <a:cubicBezTo>
                    <a:pt x="4474" y="1908"/>
                    <a:pt x="4421" y="2594"/>
                    <a:pt x="4033" y="3148"/>
                  </a:cubicBezTo>
                  <a:cubicBezTo>
                    <a:pt x="3896" y="3377"/>
                    <a:pt x="3713" y="3560"/>
                    <a:pt x="3483" y="3652"/>
                  </a:cubicBezTo>
                  <a:cubicBezTo>
                    <a:pt x="3346" y="3789"/>
                    <a:pt x="3254" y="3835"/>
                    <a:pt x="3071" y="3835"/>
                  </a:cubicBezTo>
                  <a:cubicBezTo>
                    <a:pt x="2567" y="3835"/>
                    <a:pt x="2063" y="3652"/>
                    <a:pt x="1696" y="3285"/>
                  </a:cubicBezTo>
                  <a:cubicBezTo>
                    <a:pt x="1454" y="3065"/>
                    <a:pt x="1275" y="2781"/>
                    <a:pt x="1170" y="2469"/>
                  </a:cubicBezTo>
                  <a:lnTo>
                    <a:pt x="1170" y="2469"/>
                  </a:lnTo>
                  <a:cubicBezTo>
                    <a:pt x="1427" y="2569"/>
                    <a:pt x="1711" y="2614"/>
                    <a:pt x="1998" y="2614"/>
                  </a:cubicBezTo>
                  <a:cubicBezTo>
                    <a:pt x="2316" y="2614"/>
                    <a:pt x="2638" y="2559"/>
                    <a:pt x="2934" y="2460"/>
                  </a:cubicBezTo>
                  <a:cubicBezTo>
                    <a:pt x="3438" y="2277"/>
                    <a:pt x="3896" y="1956"/>
                    <a:pt x="4171" y="1498"/>
                  </a:cubicBezTo>
                  <a:cubicBezTo>
                    <a:pt x="4202" y="1436"/>
                    <a:pt x="4230" y="1372"/>
                    <a:pt x="4254" y="1309"/>
                  </a:cubicBezTo>
                  <a:close/>
                  <a:moveTo>
                    <a:pt x="4143" y="0"/>
                  </a:moveTo>
                  <a:cubicBezTo>
                    <a:pt x="4112" y="0"/>
                    <a:pt x="4078" y="5"/>
                    <a:pt x="4043" y="12"/>
                  </a:cubicBezTo>
                  <a:lnTo>
                    <a:pt x="4043" y="12"/>
                  </a:lnTo>
                  <a:cubicBezTo>
                    <a:pt x="3788" y="32"/>
                    <a:pt x="3406" y="180"/>
                    <a:pt x="3438" y="306"/>
                  </a:cubicBezTo>
                  <a:cubicBezTo>
                    <a:pt x="3667" y="994"/>
                    <a:pt x="3438" y="1956"/>
                    <a:pt x="2704" y="2277"/>
                  </a:cubicBezTo>
                  <a:lnTo>
                    <a:pt x="2613" y="2277"/>
                  </a:lnTo>
                  <a:cubicBezTo>
                    <a:pt x="2567" y="2323"/>
                    <a:pt x="2475" y="2323"/>
                    <a:pt x="2429" y="2323"/>
                  </a:cubicBezTo>
                  <a:cubicBezTo>
                    <a:pt x="2246" y="2277"/>
                    <a:pt x="2063" y="2231"/>
                    <a:pt x="1925" y="2185"/>
                  </a:cubicBezTo>
                  <a:cubicBezTo>
                    <a:pt x="1559" y="2002"/>
                    <a:pt x="1284" y="1727"/>
                    <a:pt x="1100" y="1406"/>
                  </a:cubicBezTo>
                  <a:lnTo>
                    <a:pt x="1100" y="1406"/>
                  </a:lnTo>
                  <a:cubicBezTo>
                    <a:pt x="1100" y="1406"/>
                    <a:pt x="1100" y="1406"/>
                    <a:pt x="1100" y="1406"/>
                  </a:cubicBezTo>
                  <a:cubicBezTo>
                    <a:pt x="1082" y="1352"/>
                    <a:pt x="1022" y="1333"/>
                    <a:pt x="950" y="1333"/>
                  </a:cubicBezTo>
                  <a:cubicBezTo>
                    <a:pt x="838" y="1333"/>
                    <a:pt x="698" y="1378"/>
                    <a:pt x="642" y="1406"/>
                  </a:cubicBezTo>
                  <a:cubicBezTo>
                    <a:pt x="550" y="1452"/>
                    <a:pt x="275" y="1498"/>
                    <a:pt x="275" y="1635"/>
                  </a:cubicBezTo>
                  <a:cubicBezTo>
                    <a:pt x="0" y="3010"/>
                    <a:pt x="1146" y="4156"/>
                    <a:pt x="2521" y="4156"/>
                  </a:cubicBezTo>
                  <a:cubicBezTo>
                    <a:pt x="3804" y="4110"/>
                    <a:pt x="5133" y="3285"/>
                    <a:pt x="5225" y="1864"/>
                  </a:cubicBezTo>
                  <a:cubicBezTo>
                    <a:pt x="5225" y="1131"/>
                    <a:pt x="4858" y="444"/>
                    <a:pt x="4263" y="31"/>
                  </a:cubicBezTo>
                  <a:cubicBezTo>
                    <a:pt x="4230" y="9"/>
                    <a:pt x="4189" y="0"/>
                    <a:pt x="4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52" name="Google Shape;5952;p31"/>
            <p:cNvSpPr/>
            <p:nvPr/>
          </p:nvSpPr>
          <p:spPr>
            <a:xfrm>
              <a:off x="5700035" y="1086810"/>
              <a:ext cx="80722" cy="79893"/>
            </a:xfrm>
            <a:custGeom>
              <a:avLst/>
              <a:gdLst/>
              <a:ahLst/>
              <a:cxnLst/>
              <a:rect l="l" t="t" r="r" b="b"/>
              <a:pathLst>
                <a:path w="4768" h="4719" extrusionOk="0">
                  <a:moveTo>
                    <a:pt x="1992" y="639"/>
                  </a:moveTo>
                  <a:cubicBezTo>
                    <a:pt x="1833" y="832"/>
                    <a:pt x="1713" y="1052"/>
                    <a:pt x="1651" y="1282"/>
                  </a:cubicBezTo>
                  <a:cubicBezTo>
                    <a:pt x="1470" y="1823"/>
                    <a:pt x="1512" y="2321"/>
                    <a:pt x="1732" y="2817"/>
                  </a:cubicBezTo>
                  <a:lnTo>
                    <a:pt x="1732" y="2817"/>
                  </a:lnTo>
                  <a:cubicBezTo>
                    <a:pt x="1735" y="2825"/>
                    <a:pt x="1739" y="2832"/>
                    <a:pt x="1742" y="2840"/>
                  </a:cubicBezTo>
                  <a:cubicBezTo>
                    <a:pt x="1742" y="2840"/>
                    <a:pt x="1742" y="2840"/>
                    <a:pt x="1742" y="2840"/>
                  </a:cubicBezTo>
                  <a:lnTo>
                    <a:pt x="1742" y="2840"/>
                  </a:lnTo>
                  <a:cubicBezTo>
                    <a:pt x="1745" y="2844"/>
                    <a:pt x="1747" y="2849"/>
                    <a:pt x="1750" y="2853"/>
                  </a:cubicBezTo>
                  <a:lnTo>
                    <a:pt x="1750" y="2853"/>
                  </a:lnTo>
                  <a:cubicBezTo>
                    <a:pt x="2108" y="3494"/>
                    <a:pt x="2760" y="3839"/>
                    <a:pt x="3449" y="3874"/>
                  </a:cubicBezTo>
                  <a:lnTo>
                    <a:pt x="3449" y="3874"/>
                  </a:lnTo>
                  <a:cubicBezTo>
                    <a:pt x="3191" y="4048"/>
                    <a:pt x="2888" y="4136"/>
                    <a:pt x="2580" y="4136"/>
                  </a:cubicBezTo>
                  <a:cubicBezTo>
                    <a:pt x="2190" y="4136"/>
                    <a:pt x="1793" y="3995"/>
                    <a:pt x="1467" y="3711"/>
                  </a:cubicBezTo>
                  <a:cubicBezTo>
                    <a:pt x="780" y="3069"/>
                    <a:pt x="642" y="1923"/>
                    <a:pt x="1192" y="1190"/>
                  </a:cubicBezTo>
                  <a:cubicBezTo>
                    <a:pt x="1422" y="910"/>
                    <a:pt x="1694" y="728"/>
                    <a:pt x="1992" y="639"/>
                  </a:cubicBezTo>
                  <a:close/>
                  <a:moveTo>
                    <a:pt x="2566" y="0"/>
                  </a:moveTo>
                  <a:cubicBezTo>
                    <a:pt x="1288" y="0"/>
                    <a:pt x="42" y="985"/>
                    <a:pt x="1" y="2336"/>
                  </a:cubicBezTo>
                  <a:cubicBezTo>
                    <a:pt x="1" y="2977"/>
                    <a:pt x="230" y="3619"/>
                    <a:pt x="734" y="4077"/>
                  </a:cubicBezTo>
                  <a:cubicBezTo>
                    <a:pt x="1192" y="4535"/>
                    <a:pt x="1834" y="4719"/>
                    <a:pt x="2521" y="4719"/>
                  </a:cubicBezTo>
                  <a:cubicBezTo>
                    <a:pt x="3346" y="4673"/>
                    <a:pt x="4125" y="4215"/>
                    <a:pt x="4630" y="3527"/>
                  </a:cubicBezTo>
                  <a:cubicBezTo>
                    <a:pt x="4767" y="3321"/>
                    <a:pt x="4518" y="3218"/>
                    <a:pt x="4327" y="3218"/>
                  </a:cubicBezTo>
                  <a:cubicBezTo>
                    <a:pt x="4263" y="3218"/>
                    <a:pt x="4206" y="3229"/>
                    <a:pt x="4171" y="3252"/>
                  </a:cubicBezTo>
                  <a:cubicBezTo>
                    <a:pt x="4050" y="3287"/>
                    <a:pt x="3928" y="3303"/>
                    <a:pt x="3807" y="3303"/>
                  </a:cubicBezTo>
                  <a:cubicBezTo>
                    <a:pt x="3284" y="3303"/>
                    <a:pt x="2782" y="2994"/>
                    <a:pt x="2521" y="2473"/>
                  </a:cubicBezTo>
                  <a:cubicBezTo>
                    <a:pt x="2201" y="1832"/>
                    <a:pt x="2384" y="869"/>
                    <a:pt x="3071" y="548"/>
                  </a:cubicBezTo>
                  <a:cubicBezTo>
                    <a:pt x="3209" y="502"/>
                    <a:pt x="3300" y="365"/>
                    <a:pt x="3300" y="227"/>
                  </a:cubicBezTo>
                  <a:cubicBezTo>
                    <a:pt x="3300" y="90"/>
                    <a:pt x="3163" y="44"/>
                    <a:pt x="3026" y="44"/>
                  </a:cubicBezTo>
                  <a:cubicBezTo>
                    <a:pt x="2873" y="15"/>
                    <a:pt x="2719" y="0"/>
                    <a:pt x="25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53" name="Google Shape;5953;p31"/>
            <p:cNvSpPr/>
            <p:nvPr/>
          </p:nvSpPr>
          <p:spPr>
            <a:xfrm>
              <a:off x="5494432" y="1096341"/>
              <a:ext cx="90796" cy="74373"/>
            </a:xfrm>
            <a:custGeom>
              <a:avLst/>
              <a:gdLst/>
              <a:ahLst/>
              <a:cxnLst/>
              <a:rect l="l" t="t" r="r" b="b"/>
              <a:pathLst>
                <a:path w="5363" h="4393" extrusionOk="0">
                  <a:moveTo>
                    <a:pt x="2613" y="444"/>
                  </a:moveTo>
                  <a:cubicBezTo>
                    <a:pt x="2934" y="489"/>
                    <a:pt x="3255" y="581"/>
                    <a:pt x="3484" y="764"/>
                  </a:cubicBezTo>
                  <a:cubicBezTo>
                    <a:pt x="3856" y="1013"/>
                    <a:pt x="4121" y="1369"/>
                    <a:pt x="4264" y="1767"/>
                  </a:cubicBezTo>
                  <a:lnTo>
                    <a:pt x="4264" y="1767"/>
                  </a:lnTo>
                  <a:cubicBezTo>
                    <a:pt x="3967" y="1636"/>
                    <a:pt x="3640" y="1573"/>
                    <a:pt x="3310" y="1573"/>
                  </a:cubicBezTo>
                  <a:cubicBezTo>
                    <a:pt x="3010" y="1573"/>
                    <a:pt x="2710" y="1625"/>
                    <a:pt x="2430" y="1727"/>
                  </a:cubicBezTo>
                  <a:cubicBezTo>
                    <a:pt x="1800" y="1946"/>
                    <a:pt x="1301" y="2426"/>
                    <a:pt x="1080" y="3012"/>
                  </a:cubicBezTo>
                  <a:lnTo>
                    <a:pt x="1080" y="3012"/>
                  </a:lnTo>
                  <a:cubicBezTo>
                    <a:pt x="972" y="2736"/>
                    <a:pt x="926" y="2437"/>
                    <a:pt x="963" y="2139"/>
                  </a:cubicBezTo>
                  <a:cubicBezTo>
                    <a:pt x="1009" y="1498"/>
                    <a:pt x="1330" y="902"/>
                    <a:pt x="1926" y="581"/>
                  </a:cubicBezTo>
                  <a:cubicBezTo>
                    <a:pt x="2155" y="444"/>
                    <a:pt x="2338" y="444"/>
                    <a:pt x="2613" y="444"/>
                  </a:cubicBezTo>
                  <a:close/>
                  <a:moveTo>
                    <a:pt x="2838" y="0"/>
                  </a:moveTo>
                  <a:cubicBezTo>
                    <a:pt x="2332" y="0"/>
                    <a:pt x="1820" y="130"/>
                    <a:pt x="1376" y="352"/>
                  </a:cubicBezTo>
                  <a:cubicBezTo>
                    <a:pt x="1376" y="352"/>
                    <a:pt x="1376" y="352"/>
                    <a:pt x="1376" y="352"/>
                  </a:cubicBezTo>
                  <a:lnTo>
                    <a:pt x="1376" y="352"/>
                  </a:lnTo>
                  <a:cubicBezTo>
                    <a:pt x="1373" y="353"/>
                    <a:pt x="1370" y="355"/>
                    <a:pt x="1368" y="356"/>
                  </a:cubicBezTo>
                  <a:lnTo>
                    <a:pt x="1368" y="356"/>
                  </a:lnTo>
                  <a:cubicBezTo>
                    <a:pt x="684" y="724"/>
                    <a:pt x="184" y="1409"/>
                    <a:pt x="92" y="2185"/>
                  </a:cubicBezTo>
                  <a:cubicBezTo>
                    <a:pt x="1" y="3056"/>
                    <a:pt x="367" y="3835"/>
                    <a:pt x="1055" y="4339"/>
                  </a:cubicBezTo>
                  <a:cubicBezTo>
                    <a:pt x="1132" y="4378"/>
                    <a:pt x="1210" y="4392"/>
                    <a:pt x="1287" y="4392"/>
                  </a:cubicBezTo>
                  <a:cubicBezTo>
                    <a:pt x="1393" y="4392"/>
                    <a:pt x="1499" y="4366"/>
                    <a:pt x="1605" y="4339"/>
                  </a:cubicBezTo>
                  <a:cubicBezTo>
                    <a:pt x="1696" y="4293"/>
                    <a:pt x="1971" y="4202"/>
                    <a:pt x="1926" y="4064"/>
                  </a:cubicBezTo>
                  <a:cubicBezTo>
                    <a:pt x="1696" y="3331"/>
                    <a:pt x="1926" y="2414"/>
                    <a:pt x="2659" y="2093"/>
                  </a:cubicBezTo>
                  <a:cubicBezTo>
                    <a:pt x="2751" y="2048"/>
                    <a:pt x="2888" y="2002"/>
                    <a:pt x="3026" y="2002"/>
                  </a:cubicBezTo>
                  <a:cubicBezTo>
                    <a:pt x="3209" y="2048"/>
                    <a:pt x="3392" y="2048"/>
                    <a:pt x="3530" y="2139"/>
                  </a:cubicBezTo>
                  <a:cubicBezTo>
                    <a:pt x="3850" y="2277"/>
                    <a:pt x="4171" y="2552"/>
                    <a:pt x="4355" y="2918"/>
                  </a:cubicBezTo>
                  <a:cubicBezTo>
                    <a:pt x="4384" y="2993"/>
                    <a:pt x="4482" y="3024"/>
                    <a:pt x="4601" y="3024"/>
                  </a:cubicBezTo>
                  <a:cubicBezTo>
                    <a:pt x="4850" y="3024"/>
                    <a:pt x="5194" y="2890"/>
                    <a:pt x="5225" y="2735"/>
                  </a:cubicBezTo>
                  <a:cubicBezTo>
                    <a:pt x="5363" y="1727"/>
                    <a:pt x="4950" y="764"/>
                    <a:pt x="4080" y="306"/>
                  </a:cubicBezTo>
                  <a:cubicBezTo>
                    <a:pt x="3699" y="95"/>
                    <a:pt x="3270" y="0"/>
                    <a:pt x="28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54" name="Google Shape;5954;p31"/>
            <p:cNvSpPr/>
            <p:nvPr/>
          </p:nvSpPr>
          <p:spPr>
            <a:xfrm>
              <a:off x="5299122" y="1089569"/>
              <a:ext cx="85158" cy="76100"/>
            </a:xfrm>
            <a:custGeom>
              <a:avLst/>
              <a:gdLst/>
              <a:ahLst/>
              <a:cxnLst/>
              <a:rect l="l" t="t" r="r" b="b"/>
              <a:pathLst>
                <a:path w="5030" h="4495" extrusionOk="0">
                  <a:moveTo>
                    <a:pt x="2771" y="554"/>
                  </a:moveTo>
                  <a:lnTo>
                    <a:pt x="2771" y="554"/>
                  </a:lnTo>
                  <a:cubicBezTo>
                    <a:pt x="3501" y="922"/>
                    <a:pt x="3925" y="1730"/>
                    <a:pt x="3884" y="2539"/>
                  </a:cubicBezTo>
                  <a:cubicBezTo>
                    <a:pt x="3838" y="2998"/>
                    <a:pt x="3609" y="3456"/>
                    <a:pt x="3243" y="3777"/>
                  </a:cubicBezTo>
                  <a:cubicBezTo>
                    <a:pt x="3002" y="4017"/>
                    <a:pt x="2762" y="4152"/>
                    <a:pt x="2461" y="4152"/>
                  </a:cubicBezTo>
                  <a:cubicBezTo>
                    <a:pt x="2418" y="4152"/>
                    <a:pt x="2373" y="4149"/>
                    <a:pt x="2326" y="4143"/>
                  </a:cubicBezTo>
                  <a:cubicBezTo>
                    <a:pt x="1923" y="4110"/>
                    <a:pt x="1519" y="3928"/>
                    <a:pt x="1206" y="3653"/>
                  </a:cubicBezTo>
                  <a:lnTo>
                    <a:pt x="1206" y="3653"/>
                  </a:lnTo>
                  <a:cubicBezTo>
                    <a:pt x="1391" y="3619"/>
                    <a:pt x="1569" y="3566"/>
                    <a:pt x="1730" y="3502"/>
                  </a:cubicBezTo>
                  <a:cubicBezTo>
                    <a:pt x="2234" y="3318"/>
                    <a:pt x="2647" y="3043"/>
                    <a:pt x="2922" y="2585"/>
                  </a:cubicBezTo>
                  <a:cubicBezTo>
                    <a:pt x="3333" y="1934"/>
                    <a:pt x="3232" y="1129"/>
                    <a:pt x="2771" y="554"/>
                  </a:cubicBezTo>
                  <a:close/>
                  <a:moveTo>
                    <a:pt x="2462" y="1"/>
                  </a:moveTo>
                  <a:cubicBezTo>
                    <a:pt x="2270" y="1"/>
                    <a:pt x="2074" y="23"/>
                    <a:pt x="1868" y="64"/>
                  </a:cubicBezTo>
                  <a:cubicBezTo>
                    <a:pt x="1730" y="110"/>
                    <a:pt x="1593" y="156"/>
                    <a:pt x="1501" y="202"/>
                  </a:cubicBezTo>
                  <a:cubicBezTo>
                    <a:pt x="1455" y="248"/>
                    <a:pt x="1318" y="339"/>
                    <a:pt x="1409" y="385"/>
                  </a:cubicBezTo>
                  <a:cubicBezTo>
                    <a:pt x="2143" y="752"/>
                    <a:pt x="2509" y="1577"/>
                    <a:pt x="2280" y="2402"/>
                  </a:cubicBezTo>
                  <a:cubicBezTo>
                    <a:pt x="2143" y="2723"/>
                    <a:pt x="1959" y="3043"/>
                    <a:pt x="1638" y="3227"/>
                  </a:cubicBezTo>
                  <a:cubicBezTo>
                    <a:pt x="1512" y="3302"/>
                    <a:pt x="1372" y="3336"/>
                    <a:pt x="1226" y="3336"/>
                  </a:cubicBezTo>
                  <a:cubicBezTo>
                    <a:pt x="1107" y="3336"/>
                    <a:pt x="983" y="3314"/>
                    <a:pt x="859" y="3273"/>
                  </a:cubicBezTo>
                  <a:cubicBezTo>
                    <a:pt x="841" y="3267"/>
                    <a:pt x="813" y="3264"/>
                    <a:pt x="777" y="3264"/>
                  </a:cubicBezTo>
                  <a:cubicBezTo>
                    <a:pt x="543" y="3264"/>
                    <a:pt x="1" y="3388"/>
                    <a:pt x="80" y="3548"/>
                  </a:cubicBezTo>
                  <a:cubicBezTo>
                    <a:pt x="557" y="4193"/>
                    <a:pt x="1293" y="4495"/>
                    <a:pt x="2043" y="4495"/>
                  </a:cubicBezTo>
                  <a:cubicBezTo>
                    <a:pt x="2518" y="4495"/>
                    <a:pt x="3000" y="4374"/>
                    <a:pt x="3426" y="4143"/>
                  </a:cubicBezTo>
                  <a:cubicBezTo>
                    <a:pt x="4434" y="3639"/>
                    <a:pt x="5030" y="2402"/>
                    <a:pt x="4526" y="1302"/>
                  </a:cubicBezTo>
                  <a:cubicBezTo>
                    <a:pt x="4299" y="757"/>
                    <a:pt x="3803" y="303"/>
                    <a:pt x="3170" y="116"/>
                  </a:cubicBezTo>
                  <a:lnTo>
                    <a:pt x="3170" y="116"/>
                  </a:lnTo>
                  <a:cubicBezTo>
                    <a:pt x="3164" y="114"/>
                    <a:pt x="3158" y="112"/>
                    <a:pt x="3151" y="110"/>
                  </a:cubicBezTo>
                  <a:lnTo>
                    <a:pt x="3151" y="110"/>
                  </a:lnTo>
                  <a:cubicBezTo>
                    <a:pt x="3151" y="110"/>
                    <a:pt x="3151" y="110"/>
                    <a:pt x="3151" y="110"/>
                  </a:cubicBezTo>
                  <a:cubicBezTo>
                    <a:pt x="2924" y="35"/>
                    <a:pt x="2697" y="1"/>
                    <a:pt x="246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55" name="Google Shape;5955;p31"/>
            <p:cNvSpPr/>
            <p:nvPr/>
          </p:nvSpPr>
          <p:spPr>
            <a:xfrm>
              <a:off x="5095652" y="1089806"/>
              <a:ext cx="86140" cy="74577"/>
            </a:xfrm>
            <a:custGeom>
              <a:avLst/>
              <a:gdLst/>
              <a:ahLst/>
              <a:cxnLst/>
              <a:rect l="l" t="t" r="r" b="b"/>
              <a:pathLst>
                <a:path w="5088" h="4405" extrusionOk="0">
                  <a:moveTo>
                    <a:pt x="4143" y="1475"/>
                  </a:moveTo>
                  <a:cubicBezTo>
                    <a:pt x="4335" y="2036"/>
                    <a:pt x="4278" y="2675"/>
                    <a:pt x="3896" y="3167"/>
                  </a:cubicBezTo>
                  <a:cubicBezTo>
                    <a:pt x="3593" y="3570"/>
                    <a:pt x="3139" y="3779"/>
                    <a:pt x="2676" y="3779"/>
                  </a:cubicBezTo>
                  <a:cubicBezTo>
                    <a:pt x="2297" y="3779"/>
                    <a:pt x="1914" y="3639"/>
                    <a:pt x="1604" y="3350"/>
                  </a:cubicBezTo>
                  <a:cubicBezTo>
                    <a:pt x="1379" y="3166"/>
                    <a:pt x="1208" y="2926"/>
                    <a:pt x="1101" y="2661"/>
                  </a:cubicBezTo>
                  <a:lnTo>
                    <a:pt x="1101" y="2661"/>
                  </a:lnTo>
                  <a:cubicBezTo>
                    <a:pt x="1406" y="2798"/>
                    <a:pt x="1744" y="2868"/>
                    <a:pt x="2079" y="2868"/>
                  </a:cubicBezTo>
                  <a:cubicBezTo>
                    <a:pt x="2324" y="2868"/>
                    <a:pt x="2568" y="2830"/>
                    <a:pt x="2796" y="2754"/>
                  </a:cubicBezTo>
                  <a:cubicBezTo>
                    <a:pt x="3423" y="2536"/>
                    <a:pt x="3921" y="2058"/>
                    <a:pt x="4143" y="1475"/>
                  </a:cubicBezTo>
                  <a:close/>
                  <a:moveTo>
                    <a:pt x="3842" y="0"/>
                  </a:moveTo>
                  <a:cubicBezTo>
                    <a:pt x="3706" y="0"/>
                    <a:pt x="3568" y="40"/>
                    <a:pt x="3483" y="96"/>
                  </a:cubicBezTo>
                  <a:cubicBezTo>
                    <a:pt x="3460" y="112"/>
                    <a:pt x="3438" y="131"/>
                    <a:pt x="3418" y="153"/>
                  </a:cubicBezTo>
                  <a:lnTo>
                    <a:pt x="3418" y="153"/>
                  </a:lnTo>
                  <a:cubicBezTo>
                    <a:pt x="3344" y="224"/>
                    <a:pt x="3308" y="315"/>
                    <a:pt x="3346" y="417"/>
                  </a:cubicBezTo>
                  <a:cubicBezTo>
                    <a:pt x="3575" y="1105"/>
                    <a:pt x="3300" y="1929"/>
                    <a:pt x="2612" y="2204"/>
                  </a:cubicBezTo>
                  <a:cubicBezTo>
                    <a:pt x="2489" y="2246"/>
                    <a:pt x="2356" y="2268"/>
                    <a:pt x="2222" y="2268"/>
                  </a:cubicBezTo>
                  <a:cubicBezTo>
                    <a:pt x="2058" y="2268"/>
                    <a:pt x="1893" y="2234"/>
                    <a:pt x="1742" y="2159"/>
                  </a:cubicBezTo>
                  <a:cubicBezTo>
                    <a:pt x="1421" y="2067"/>
                    <a:pt x="1146" y="1792"/>
                    <a:pt x="1008" y="1517"/>
                  </a:cubicBezTo>
                  <a:cubicBezTo>
                    <a:pt x="932" y="1383"/>
                    <a:pt x="783" y="1321"/>
                    <a:pt x="629" y="1321"/>
                  </a:cubicBezTo>
                  <a:cubicBezTo>
                    <a:pt x="415" y="1321"/>
                    <a:pt x="191" y="1441"/>
                    <a:pt x="138" y="1655"/>
                  </a:cubicBezTo>
                  <a:cubicBezTo>
                    <a:pt x="0" y="2388"/>
                    <a:pt x="229" y="3167"/>
                    <a:pt x="779" y="3671"/>
                  </a:cubicBezTo>
                  <a:cubicBezTo>
                    <a:pt x="1238" y="4129"/>
                    <a:pt x="1879" y="4404"/>
                    <a:pt x="2521" y="4404"/>
                  </a:cubicBezTo>
                  <a:cubicBezTo>
                    <a:pt x="3850" y="4404"/>
                    <a:pt x="5087" y="3350"/>
                    <a:pt x="5087" y="1975"/>
                  </a:cubicBezTo>
                  <a:cubicBezTo>
                    <a:pt x="5087" y="1196"/>
                    <a:pt x="4721" y="509"/>
                    <a:pt x="4079" y="50"/>
                  </a:cubicBezTo>
                  <a:cubicBezTo>
                    <a:pt x="4009" y="15"/>
                    <a:pt x="3926" y="0"/>
                    <a:pt x="38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56" name="Google Shape;5956;p31"/>
            <p:cNvSpPr/>
            <p:nvPr/>
          </p:nvSpPr>
          <p:spPr>
            <a:xfrm>
              <a:off x="4900139" y="1089028"/>
              <a:ext cx="79927" cy="7547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57" name="Google Shape;5957;p31"/>
            <p:cNvSpPr/>
            <p:nvPr/>
          </p:nvSpPr>
          <p:spPr>
            <a:xfrm>
              <a:off x="4694535" y="1096663"/>
              <a:ext cx="91557" cy="73815"/>
            </a:xfrm>
            <a:custGeom>
              <a:avLst/>
              <a:gdLst/>
              <a:ahLst/>
              <a:cxnLst/>
              <a:rect l="l" t="t" r="r" b="b"/>
              <a:pathLst>
                <a:path w="5408" h="4360" extrusionOk="0">
                  <a:moveTo>
                    <a:pt x="2612" y="379"/>
                  </a:moveTo>
                  <a:cubicBezTo>
                    <a:pt x="2933" y="425"/>
                    <a:pt x="3254" y="562"/>
                    <a:pt x="3529" y="745"/>
                  </a:cubicBezTo>
                  <a:cubicBezTo>
                    <a:pt x="3883" y="998"/>
                    <a:pt x="4153" y="1362"/>
                    <a:pt x="4293" y="1777"/>
                  </a:cubicBezTo>
                  <a:lnTo>
                    <a:pt x="4293" y="1777"/>
                  </a:lnTo>
                  <a:cubicBezTo>
                    <a:pt x="4006" y="1650"/>
                    <a:pt x="3688" y="1591"/>
                    <a:pt x="3371" y="1591"/>
                  </a:cubicBezTo>
                  <a:cubicBezTo>
                    <a:pt x="3063" y="1591"/>
                    <a:pt x="2755" y="1647"/>
                    <a:pt x="2475" y="1754"/>
                  </a:cubicBezTo>
                  <a:cubicBezTo>
                    <a:pt x="1851" y="1971"/>
                    <a:pt x="1340" y="2428"/>
                    <a:pt x="1102" y="2994"/>
                  </a:cubicBezTo>
                  <a:lnTo>
                    <a:pt x="1102" y="2994"/>
                  </a:lnTo>
                  <a:cubicBezTo>
                    <a:pt x="993" y="2717"/>
                    <a:pt x="944" y="2419"/>
                    <a:pt x="962" y="2120"/>
                  </a:cubicBezTo>
                  <a:cubicBezTo>
                    <a:pt x="1007" y="1496"/>
                    <a:pt x="1355" y="873"/>
                    <a:pt x="1880" y="544"/>
                  </a:cubicBezTo>
                  <a:lnTo>
                    <a:pt x="1880" y="544"/>
                  </a:lnTo>
                  <a:cubicBezTo>
                    <a:pt x="1896" y="535"/>
                    <a:pt x="1911" y="525"/>
                    <a:pt x="1925" y="516"/>
                  </a:cubicBezTo>
                  <a:lnTo>
                    <a:pt x="1925" y="516"/>
                  </a:lnTo>
                  <a:cubicBezTo>
                    <a:pt x="1925" y="516"/>
                    <a:pt x="1925" y="516"/>
                    <a:pt x="1925" y="516"/>
                  </a:cubicBezTo>
                  <a:cubicBezTo>
                    <a:pt x="1938" y="510"/>
                    <a:pt x="1953" y="501"/>
                    <a:pt x="1969" y="491"/>
                  </a:cubicBezTo>
                  <a:lnTo>
                    <a:pt x="1969" y="491"/>
                  </a:lnTo>
                  <a:cubicBezTo>
                    <a:pt x="2178" y="379"/>
                    <a:pt x="2355" y="379"/>
                    <a:pt x="2612" y="379"/>
                  </a:cubicBezTo>
                  <a:close/>
                  <a:moveTo>
                    <a:pt x="2935" y="1"/>
                  </a:moveTo>
                  <a:cubicBezTo>
                    <a:pt x="2473" y="1"/>
                    <a:pt x="2012" y="113"/>
                    <a:pt x="1590" y="299"/>
                  </a:cubicBezTo>
                  <a:lnTo>
                    <a:pt x="1590" y="299"/>
                  </a:lnTo>
                  <a:cubicBezTo>
                    <a:pt x="1523" y="322"/>
                    <a:pt x="1463" y="350"/>
                    <a:pt x="1421" y="379"/>
                  </a:cubicBezTo>
                  <a:cubicBezTo>
                    <a:pt x="1421" y="379"/>
                    <a:pt x="1421" y="379"/>
                    <a:pt x="1421" y="379"/>
                  </a:cubicBezTo>
                  <a:lnTo>
                    <a:pt x="1421" y="379"/>
                  </a:lnTo>
                  <a:cubicBezTo>
                    <a:pt x="1413" y="382"/>
                    <a:pt x="1405" y="387"/>
                    <a:pt x="1397" y="392"/>
                  </a:cubicBezTo>
                  <a:lnTo>
                    <a:pt x="1397" y="392"/>
                  </a:lnTo>
                  <a:cubicBezTo>
                    <a:pt x="721" y="760"/>
                    <a:pt x="182" y="1397"/>
                    <a:pt x="92" y="2212"/>
                  </a:cubicBezTo>
                  <a:cubicBezTo>
                    <a:pt x="0" y="3037"/>
                    <a:pt x="413" y="3816"/>
                    <a:pt x="1100" y="4320"/>
                  </a:cubicBezTo>
                  <a:cubicBezTo>
                    <a:pt x="1143" y="4349"/>
                    <a:pt x="1194" y="4359"/>
                    <a:pt x="1249" y="4359"/>
                  </a:cubicBezTo>
                  <a:cubicBezTo>
                    <a:pt x="1371" y="4359"/>
                    <a:pt x="1509" y="4306"/>
                    <a:pt x="1604" y="4274"/>
                  </a:cubicBezTo>
                  <a:cubicBezTo>
                    <a:pt x="1696" y="4274"/>
                    <a:pt x="1971" y="4183"/>
                    <a:pt x="1925" y="4045"/>
                  </a:cubicBezTo>
                  <a:cubicBezTo>
                    <a:pt x="1921" y="4031"/>
                    <a:pt x="1916" y="4017"/>
                    <a:pt x="1912" y="4003"/>
                  </a:cubicBezTo>
                  <a:lnTo>
                    <a:pt x="1912" y="4003"/>
                  </a:lnTo>
                  <a:cubicBezTo>
                    <a:pt x="1916" y="4002"/>
                    <a:pt x="1921" y="4000"/>
                    <a:pt x="1925" y="3999"/>
                  </a:cubicBezTo>
                  <a:cubicBezTo>
                    <a:pt x="1919" y="3996"/>
                    <a:pt x="1914" y="3992"/>
                    <a:pt x="1908" y="3988"/>
                  </a:cubicBezTo>
                  <a:lnTo>
                    <a:pt x="1908" y="3988"/>
                  </a:lnTo>
                  <a:cubicBezTo>
                    <a:pt x="1708" y="3263"/>
                    <a:pt x="1944" y="2341"/>
                    <a:pt x="2658" y="2029"/>
                  </a:cubicBezTo>
                  <a:cubicBezTo>
                    <a:pt x="2796" y="1983"/>
                    <a:pt x="2842" y="1983"/>
                    <a:pt x="3025" y="1983"/>
                  </a:cubicBezTo>
                  <a:cubicBezTo>
                    <a:pt x="3208" y="1983"/>
                    <a:pt x="3391" y="2029"/>
                    <a:pt x="3529" y="2074"/>
                  </a:cubicBezTo>
                  <a:cubicBezTo>
                    <a:pt x="3896" y="2258"/>
                    <a:pt x="4216" y="2533"/>
                    <a:pt x="4354" y="2899"/>
                  </a:cubicBezTo>
                  <a:cubicBezTo>
                    <a:pt x="4381" y="2953"/>
                    <a:pt x="4463" y="2975"/>
                    <a:pt x="4566" y="2975"/>
                  </a:cubicBezTo>
                  <a:cubicBezTo>
                    <a:pt x="4816" y="2975"/>
                    <a:pt x="5192" y="2846"/>
                    <a:pt x="5225" y="2716"/>
                  </a:cubicBezTo>
                  <a:cubicBezTo>
                    <a:pt x="5408" y="1754"/>
                    <a:pt x="4996" y="745"/>
                    <a:pt x="4125" y="287"/>
                  </a:cubicBezTo>
                  <a:cubicBezTo>
                    <a:pt x="3745" y="87"/>
                    <a:pt x="3340" y="1"/>
                    <a:pt x="29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58" name="Google Shape;5958;p31"/>
            <p:cNvSpPr/>
            <p:nvPr/>
          </p:nvSpPr>
          <p:spPr>
            <a:xfrm>
              <a:off x="4499310" y="1089569"/>
              <a:ext cx="85073" cy="76100"/>
            </a:xfrm>
            <a:custGeom>
              <a:avLst/>
              <a:gdLst/>
              <a:ahLst/>
              <a:cxnLst/>
              <a:rect l="l" t="t" r="r" b="b"/>
              <a:pathLst>
                <a:path w="5025" h="4495" extrusionOk="0">
                  <a:moveTo>
                    <a:pt x="2792" y="563"/>
                  </a:moveTo>
                  <a:lnTo>
                    <a:pt x="2792" y="563"/>
                  </a:lnTo>
                  <a:cubicBezTo>
                    <a:pt x="3502" y="953"/>
                    <a:pt x="3960" y="1728"/>
                    <a:pt x="3878" y="2539"/>
                  </a:cubicBezTo>
                  <a:cubicBezTo>
                    <a:pt x="3833" y="2998"/>
                    <a:pt x="3603" y="3456"/>
                    <a:pt x="3283" y="3777"/>
                  </a:cubicBezTo>
                  <a:cubicBezTo>
                    <a:pt x="3043" y="4017"/>
                    <a:pt x="2803" y="4152"/>
                    <a:pt x="2502" y="4152"/>
                  </a:cubicBezTo>
                  <a:cubicBezTo>
                    <a:pt x="2458" y="4152"/>
                    <a:pt x="2413" y="4149"/>
                    <a:pt x="2366" y="4143"/>
                  </a:cubicBezTo>
                  <a:cubicBezTo>
                    <a:pt x="1933" y="4110"/>
                    <a:pt x="1548" y="3931"/>
                    <a:pt x="1247" y="3660"/>
                  </a:cubicBezTo>
                  <a:lnTo>
                    <a:pt x="1247" y="3660"/>
                  </a:lnTo>
                  <a:cubicBezTo>
                    <a:pt x="1935" y="3544"/>
                    <a:pt x="2604" y="3152"/>
                    <a:pt x="2962" y="2585"/>
                  </a:cubicBezTo>
                  <a:cubicBezTo>
                    <a:pt x="3337" y="1937"/>
                    <a:pt x="3230" y="1138"/>
                    <a:pt x="2792" y="563"/>
                  </a:cubicBezTo>
                  <a:close/>
                  <a:moveTo>
                    <a:pt x="2483" y="1"/>
                  </a:moveTo>
                  <a:cubicBezTo>
                    <a:pt x="2288" y="1"/>
                    <a:pt x="2093" y="23"/>
                    <a:pt x="1908" y="64"/>
                  </a:cubicBezTo>
                  <a:cubicBezTo>
                    <a:pt x="1770" y="110"/>
                    <a:pt x="1633" y="110"/>
                    <a:pt x="1495" y="202"/>
                  </a:cubicBezTo>
                  <a:cubicBezTo>
                    <a:pt x="1449" y="248"/>
                    <a:pt x="1358" y="339"/>
                    <a:pt x="1449" y="385"/>
                  </a:cubicBezTo>
                  <a:cubicBezTo>
                    <a:pt x="2137" y="752"/>
                    <a:pt x="2549" y="1577"/>
                    <a:pt x="2274" y="2402"/>
                  </a:cubicBezTo>
                  <a:cubicBezTo>
                    <a:pt x="2183" y="2723"/>
                    <a:pt x="1954" y="3043"/>
                    <a:pt x="1633" y="3227"/>
                  </a:cubicBezTo>
                  <a:cubicBezTo>
                    <a:pt x="1507" y="3302"/>
                    <a:pt x="1367" y="3336"/>
                    <a:pt x="1220" y="3336"/>
                  </a:cubicBezTo>
                  <a:cubicBezTo>
                    <a:pt x="1101" y="3336"/>
                    <a:pt x="977" y="3314"/>
                    <a:pt x="854" y="3273"/>
                  </a:cubicBezTo>
                  <a:cubicBezTo>
                    <a:pt x="842" y="3267"/>
                    <a:pt x="818" y="3264"/>
                    <a:pt x="786" y="3264"/>
                  </a:cubicBezTo>
                  <a:cubicBezTo>
                    <a:pt x="573" y="3264"/>
                    <a:pt x="1" y="3388"/>
                    <a:pt x="120" y="3548"/>
                  </a:cubicBezTo>
                  <a:cubicBezTo>
                    <a:pt x="570" y="4193"/>
                    <a:pt x="1294" y="4495"/>
                    <a:pt x="2051" y="4495"/>
                  </a:cubicBezTo>
                  <a:cubicBezTo>
                    <a:pt x="2530" y="4495"/>
                    <a:pt x="3022" y="4374"/>
                    <a:pt x="3466" y="4143"/>
                  </a:cubicBezTo>
                  <a:cubicBezTo>
                    <a:pt x="4474" y="3639"/>
                    <a:pt x="5024" y="2402"/>
                    <a:pt x="4566" y="1302"/>
                  </a:cubicBezTo>
                  <a:cubicBezTo>
                    <a:pt x="4295" y="760"/>
                    <a:pt x="3802" y="307"/>
                    <a:pt x="3218" y="119"/>
                  </a:cubicBezTo>
                  <a:lnTo>
                    <a:pt x="3218" y="119"/>
                  </a:lnTo>
                  <a:cubicBezTo>
                    <a:pt x="3210" y="116"/>
                    <a:pt x="3201" y="113"/>
                    <a:pt x="3191" y="110"/>
                  </a:cubicBezTo>
                  <a:lnTo>
                    <a:pt x="3191" y="110"/>
                  </a:lnTo>
                  <a:cubicBezTo>
                    <a:pt x="3191" y="110"/>
                    <a:pt x="3191" y="110"/>
                    <a:pt x="3191" y="110"/>
                  </a:cubicBezTo>
                  <a:cubicBezTo>
                    <a:pt x="2964" y="35"/>
                    <a:pt x="2723" y="1"/>
                    <a:pt x="24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59" name="Google Shape;5959;p31"/>
            <p:cNvSpPr/>
            <p:nvPr/>
          </p:nvSpPr>
          <p:spPr>
            <a:xfrm>
              <a:off x="4296517" y="1089248"/>
              <a:ext cx="86140" cy="75135"/>
            </a:xfrm>
            <a:custGeom>
              <a:avLst/>
              <a:gdLst/>
              <a:ahLst/>
              <a:cxnLst/>
              <a:rect l="l" t="t" r="r" b="b"/>
              <a:pathLst>
                <a:path w="5088" h="4438" extrusionOk="0">
                  <a:moveTo>
                    <a:pt x="4118" y="1497"/>
                  </a:moveTo>
                  <a:cubicBezTo>
                    <a:pt x="4314" y="2042"/>
                    <a:pt x="4253" y="2678"/>
                    <a:pt x="3896" y="3200"/>
                  </a:cubicBezTo>
                  <a:cubicBezTo>
                    <a:pt x="3572" y="3598"/>
                    <a:pt x="3127" y="3794"/>
                    <a:pt x="2670" y="3794"/>
                  </a:cubicBezTo>
                  <a:cubicBezTo>
                    <a:pt x="2286" y="3794"/>
                    <a:pt x="1893" y="3655"/>
                    <a:pt x="1558" y="3383"/>
                  </a:cubicBezTo>
                  <a:cubicBezTo>
                    <a:pt x="1336" y="3201"/>
                    <a:pt x="1176" y="2965"/>
                    <a:pt x="1074" y="2703"/>
                  </a:cubicBezTo>
                  <a:lnTo>
                    <a:pt x="1074" y="2703"/>
                  </a:lnTo>
                  <a:cubicBezTo>
                    <a:pt x="1371" y="2845"/>
                    <a:pt x="1702" y="2920"/>
                    <a:pt x="2038" y="2920"/>
                  </a:cubicBezTo>
                  <a:cubicBezTo>
                    <a:pt x="2293" y="2920"/>
                    <a:pt x="2550" y="2877"/>
                    <a:pt x="2796" y="2787"/>
                  </a:cubicBezTo>
                  <a:cubicBezTo>
                    <a:pt x="3427" y="2568"/>
                    <a:pt x="3911" y="2085"/>
                    <a:pt x="4118" y="1497"/>
                  </a:cubicBezTo>
                  <a:close/>
                  <a:moveTo>
                    <a:pt x="3786" y="0"/>
                  </a:moveTo>
                  <a:cubicBezTo>
                    <a:pt x="3760" y="0"/>
                    <a:pt x="3734" y="3"/>
                    <a:pt x="3709" y="7"/>
                  </a:cubicBezTo>
                  <a:lnTo>
                    <a:pt x="3709" y="7"/>
                  </a:lnTo>
                  <a:cubicBezTo>
                    <a:pt x="3477" y="32"/>
                    <a:pt x="3248" y="192"/>
                    <a:pt x="3290" y="411"/>
                  </a:cubicBezTo>
                  <a:lnTo>
                    <a:pt x="3290" y="411"/>
                  </a:lnTo>
                  <a:cubicBezTo>
                    <a:pt x="3292" y="442"/>
                    <a:pt x="3300" y="474"/>
                    <a:pt x="3317" y="503"/>
                  </a:cubicBezTo>
                  <a:lnTo>
                    <a:pt x="3317" y="503"/>
                  </a:lnTo>
                  <a:cubicBezTo>
                    <a:pt x="3515" y="1177"/>
                    <a:pt x="3237" y="1924"/>
                    <a:pt x="2567" y="2192"/>
                  </a:cubicBezTo>
                  <a:cubicBezTo>
                    <a:pt x="2452" y="2260"/>
                    <a:pt x="2315" y="2295"/>
                    <a:pt x="2166" y="2295"/>
                  </a:cubicBezTo>
                  <a:cubicBezTo>
                    <a:pt x="2017" y="2295"/>
                    <a:pt x="1856" y="2260"/>
                    <a:pt x="1696" y="2192"/>
                  </a:cubicBezTo>
                  <a:cubicBezTo>
                    <a:pt x="1421" y="2100"/>
                    <a:pt x="1100" y="1825"/>
                    <a:pt x="963" y="1550"/>
                  </a:cubicBezTo>
                  <a:cubicBezTo>
                    <a:pt x="888" y="1400"/>
                    <a:pt x="744" y="1334"/>
                    <a:pt x="596" y="1334"/>
                  </a:cubicBezTo>
                  <a:cubicBezTo>
                    <a:pt x="384" y="1334"/>
                    <a:pt x="165" y="1471"/>
                    <a:pt x="138" y="1688"/>
                  </a:cubicBezTo>
                  <a:cubicBezTo>
                    <a:pt x="0" y="2421"/>
                    <a:pt x="229" y="3200"/>
                    <a:pt x="734" y="3704"/>
                  </a:cubicBezTo>
                  <a:cubicBezTo>
                    <a:pt x="1238" y="4208"/>
                    <a:pt x="1833" y="4437"/>
                    <a:pt x="2521" y="4437"/>
                  </a:cubicBezTo>
                  <a:cubicBezTo>
                    <a:pt x="3850" y="4437"/>
                    <a:pt x="5087" y="3383"/>
                    <a:pt x="5087" y="2054"/>
                  </a:cubicBezTo>
                  <a:cubicBezTo>
                    <a:pt x="5087" y="1229"/>
                    <a:pt x="4675" y="496"/>
                    <a:pt x="4033" y="83"/>
                  </a:cubicBezTo>
                  <a:cubicBezTo>
                    <a:pt x="3957" y="26"/>
                    <a:pt x="3872" y="0"/>
                    <a:pt x="37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60" name="Google Shape;5960;p31"/>
            <p:cNvSpPr/>
            <p:nvPr/>
          </p:nvSpPr>
          <p:spPr>
            <a:xfrm>
              <a:off x="4170819" y="1230049"/>
              <a:ext cx="84193" cy="77184"/>
            </a:xfrm>
            <a:custGeom>
              <a:avLst/>
              <a:gdLst/>
              <a:ahLst/>
              <a:cxnLst/>
              <a:rect l="l" t="t" r="r" b="b"/>
              <a:pathLst>
                <a:path w="4973" h="4559" extrusionOk="0">
                  <a:moveTo>
                    <a:pt x="2504" y="445"/>
                  </a:moveTo>
                  <a:cubicBezTo>
                    <a:pt x="2657" y="445"/>
                    <a:pt x="2815" y="471"/>
                    <a:pt x="2980" y="520"/>
                  </a:cubicBezTo>
                  <a:cubicBezTo>
                    <a:pt x="3236" y="597"/>
                    <a:pt x="3449" y="717"/>
                    <a:pt x="3635" y="871"/>
                  </a:cubicBezTo>
                  <a:lnTo>
                    <a:pt x="3635" y="871"/>
                  </a:lnTo>
                  <a:cubicBezTo>
                    <a:pt x="2945" y="995"/>
                    <a:pt x="2296" y="1396"/>
                    <a:pt x="1971" y="1987"/>
                  </a:cubicBezTo>
                  <a:cubicBezTo>
                    <a:pt x="1606" y="2651"/>
                    <a:pt x="1698" y="3436"/>
                    <a:pt x="2143" y="3992"/>
                  </a:cubicBezTo>
                  <a:lnTo>
                    <a:pt x="2143" y="3992"/>
                  </a:lnTo>
                  <a:cubicBezTo>
                    <a:pt x="1468" y="3650"/>
                    <a:pt x="992" y="2864"/>
                    <a:pt x="1055" y="2078"/>
                  </a:cubicBezTo>
                  <a:cubicBezTo>
                    <a:pt x="1101" y="1574"/>
                    <a:pt x="1330" y="1024"/>
                    <a:pt x="1742" y="703"/>
                  </a:cubicBezTo>
                  <a:cubicBezTo>
                    <a:pt x="1977" y="527"/>
                    <a:pt x="2231" y="445"/>
                    <a:pt x="2504" y="445"/>
                  </a:cubicBezTo>
                  <a:close/>
                  <a:moveTo>
                    <a:pt x="2900" y="1"/>
                  </a:moveTo>
                  <a:cubicBezTo>
                    <a:pt x="1990" y="1"/>
                    <a:pt x="1049" y="424"/>
                    <a:pt x="551" y="1207"/>
                  </a:cubicBezTo>
                  <a:cubicBezTo>
                    <a:pt x="1" y="2124"/>
                    <a:pt x="138" y="3316"/>
                    <a:pt x="963" y="4049"/>
                  </a:cubicBezTo>
                  <a:cubicBezTo>
                    <a:pt x="1413" y="4395"/>
                    <a:pt x="1967" y="4558"/>
                    <a:pt x="2528" y="4558"/>
                  </a:cubicBezTo>
                  <a:cubicBezTo>
                    <a:pt x="2709" y="4558"/>
                    <a:pt x="2892" y="4541"/>
                    <a:pt x="3071" y="4507"/>
                  </a:cubicBezTo>
                  <a:cubicBezTo>
                    <a:pt x="3163" y="4507"/>
                    <a:pt x="3759" y="4278"/>
                    <a:pt x="3438" y="4141"/>
                  </a:cubicBezTo>
                  <a:cubicBezTo>
                    <a:pt x="2751" y="3774"/>
                    <a:pt x="2384" y="2903"/>
                    <a:pt x="2659" y="2170"/>
                  </a:cubicBezTo>
                  <a:cubicBezTo>
                    <a:pt x="2751" y="1849"/>
                    <a:pt x="2980" y="1528"/>
                    <a:pt x="3255" y="1391"/>
                  </a:cubicBezTo>
                  <a:cubicBezTo>
                    <a:pt x="3392" y="1299"/>
                    <a:pt x="3484" y="1253"/>
                    <a:pt x="3621" y="1253"/>
                  </a:cubicBezTo>
                  <a:cubicBezTo>
                    <a:pt x="3759" y="1253"/>
                    <a:pt x="3942" y="1253"/>
                    <a:pt x="4080" y="1345"/>
                  </a:cubicBezTo>
                  <a:cubicBezTo>
                    <a:pt x="4103" y="1351"/>
                    <a:pt x="4135" y="1354"/>
                    <a:pt x="4173" y="1354"/>
                  </a:cubicBezTo>
                  <a:cubicBezTo>
                    <a:pt x="4434" y="1354"/>
                    <a:pt x="4973" y="1218"/>
                    <a:pt x="4813" y="978"/>
                  </a:cubicBezTo>
                  <a:cubicBezTo>
                    <a:pt x="4538" y="566"/>
                    <a:pt x="4126" y="291"/>
                    <a:pt x="3667" y="107"/>
                  </a:cubicBezTo>
                  <a:cubicBezTo>
                    <a:pt x="3421" y="36"/>
                    <a:pt x="3162" y="1"/>
                    <a:pt x="29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61" name="Google Shape;5961;p31"/>
            <p:cNvSpPr/>
            <p:nvPr/>
          </p:nvSpPr>
          <p:spPr>
            <a:xfrm>
              <a:off x="4370226" y="1234315"/>
              <a:ext cx="87680" cy="71394"/>
            </a:xfrm>
            <a:custGeom>
              <a:avLst/>
              <a:gdLst/>
              <a:ahLst/>
              <a:cxnLst/>
              <a:rect l="l" t="t" r="r" b="b"/>
              <a:pathLst>
                <a:path w="5179" h="4217" extrusionOk="0">
                  <a:moveTo>
                    <a:pt x="2521" y="405"/>
                  </a:moveTo>
                  <a:cubicBezTo>
                    <a:pt x="2796" y="451"/>
                    <a:pt x="3117" y="543"/>
                    <a:pt x="3346" y="726"/>
                  </a:cubicBezTo>
                  <a:cubicBezTo>
                    <a:pt x="3688" y="971"/>
                    <a:pt x="3939" y="1307"/>
                    <a:pt x="4078" y="1685"/>
                  </a:cubicBezTo>
                  <a:lnTo>
                    <a:pt x="4078" y="1685"/>
                  </a:lnTo>
                  <a:cubicBezTo>
                    <a:pt x="3815" y="1577"/>
                    <a:pt x="3525" y="1524"/>
                    <a:pt x="3232" y="1524"/>
                  </a:cubicBezTo>
                  <a:cubicBezTo>
                    <a:pt x="2928" y="1524"/>
                    <a:pt x="2621" y="1581"/>
                    <a:pt x="2337" y="1689"/>
                  </a:cubicBezTo>
                  <a:cubicBezTo>
                    <a:pt x="1741" y="1878"/>
                    <a:pt x="1257" y="2325"/>
                    <a:pt x="1037" y="2876"/>
                  </a:cubicBezTo>
                  <a:lnTo>
                    <a:pt x="1037" y="2876"/>
                  </a:lnTo>
                  <a:cubicBezTo>
                    <a:pt x="940" y="2615"/>
                    <a:pt x="898" y="2335"/>
                    <a:pt x="917" y="2055"/>
                  </a:cubicBezTo>
                  <a:cubicBezTo>
                    <a:pt x="963" y="1414"/>
                    <a:pt x="1283" y="818"/>
                    <a:pt x="1833" y="543"/>
                  </a:cubicBezTo>
                  <a:cubicBezTo>
                    <a:pt x="1840" y="540"/>
                    <a:pt x="1847" y="536"/>
                    <a:pt x="1854" y="531"/>
                  </a:cubicBezTo>
                  <a:lnTo>
                    <a:pt x="1854" y="531"/>
                  </a:lnTo>
                  <a:cubicBezTo>
                    <a:pt x="2074" y="405"/>
                    <a:pt x="2254" y="405"/>
                    <a:pt x="2521" y="405"/>
                  </a:cubicBezTo>
                  <a:close/>
                  <a:moveTo>
                    <a:pt x="2760" y="1"/>
                  </a:moveTo>
                  <a:cubicBezTo>
                    <a:pt x="2328" y="1"/>
                    <a:pt x="1890" y="100"/>
                    <a:pt x="1498" y="277"/>
                  </a:cubicBezTo>
                  <a:lnTo>
                    <a:pt x="1498" y="277"/>
                  </a:lnTo>
                  <a:cubicBezTo>
                    <a:pt x="1433" y="300"/>
                    <a:pt x="1374" y="330"/>
                    <a:pt x="1329" y="360"/>
                  </a:cubicBezTo>
                  <a:cubicBezTo>
                    <a:pt x="1329" y="360"/>
                    <a:pt x="1329" y="360"/>
                    <a:pt x="1329" y="360"/>
                  </a:cubicBezTo>
                  <a:lnTo>
                    <a:pt x="1329" y="360"/>
                  </a:lnTo>
                  <a:cubicBezTo>
                    <a:pt x="1319" y="365"/>
                    <a:pt x="1308" y="371"/>
                    <a:pt x="1298" y="378"/>
                  </a:cubicBezTo>
                  <a:lnTo>
                    <a:pt x="1298" y="378"/>
                  </a:lnTo>
                  <a:cubicBezTo>
                    <a:pt x="671" y="747"/>
                    <a:pt x="182" y="1380"/>
                    <a:pt x="92" y="2101"/>
                  </a:cubicBezTo>
                  <a:cubicBezTo>
                    <a:pt x="0" y="2926"/>
                    <a:pt x="367" y="3705"/>
                    <a:pt x="1008" y="4163"/>
                  </a:cubicBezTo>
                  <a:cubicBezTo>
                    <a:pt x="1066" y="4202"/>
                    <a:pt x="1141" y="4216"/>
                    <a:pt x="1218" y="4216"/>
                  </a:cubicBezTo>
                  <a:cubicBezTo>
                    <a:pt x="1323" y="4216"/>
                    <a:pt x="1433" y="4190"/>
                    <a:pt x="1513" y="4163"/>
                  </a:cubicBezTo>
                  <a:cubicBezTo>
                    <a:pt x="1604" y="4118"/>
                    <a:pt x="1879" y="4026"/>
                    <a:pt x="1833" y="3889"/>
                  </a:cubicBezTo>
                  <a:cubicBezTo>
                    <a:pt x="1604" y="3201"/>
                    <a:pt x="1833" y="2284"/>
                    <a:pt x="2521" y="2009"/>
                  </a:cubicBezTo>
                  <a:cubicBezTo>
                    <a:pt x="2567" y="1964"/>
                    <a:pt x="2658" y="1964"/>
                    <a:pt x="2658" y="1964"/>
                  </a:cubicBezTo>
                  <a:cubicBezTo>
                    <a:pt x="2750" y="1918"/>
                    <a:pt x="2842" y="1918"/>
                    <a:pt x="2933" y="1918"/>
                  </a:cubicBezTo>
                  <a:cubicBezTo>
                    <a:pt x="3071" y="1918"/>
                    <a:pt x="3254" y="1964"/>
                    <a:pt x="3392" y="2055"/>
                  </a:cubicBezTo>
                  <a:cubicBezTo>
                    <a:pt x="3712" y="2193"/>
                    <a:pt x="4033" y="2468"/>
                    <a:pt x="4171" y="2789"/>
                  </a:cubicBezTo>
                  <a:cubicBezTo>
                    <a:pt x="4200" y="2863"/>
                    <a:pt x="4293" y="2894"/>
                    <a:pt x="4406" y="2894"/>
                  </a:cubicBezTo>
                  <a:cubicBezTo>
                    <a:pt x="4641" y="2894"/>
                    <a:pt x="4965" y="2760"/>
                    <a:pt x="4996" y="2605"/>
                  </a:cubicBezTo>
                  <a:cubicBezTo>
                    <a:pt x="5179" y="1689"/>
                    <a:pt x="4766" y="726"/>
                    <a:pt x="3896" y="268"/>
                  </a:cubicBezTo>
                  <a:cubicBezTo>
                    <a:pt x="3549" y="84"/>
                    <a:pt x="3157" y="1"/>
                    <a:pt x="27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62" name="Google Shape;5962;p31"/>
            <p:cNvSpPr/>
            <p:nvPr/>
          </p:nvSpPr>
          <p:spPr>
            <a:xfrm>
              <a:off x="4573628" y="1231860"/>
              <a:ext cx="82127" cy="76727"/>
            </a:xfrm>
            <a:custGeom>
              <a:avLst/>
              <a:gdLst/>
              <a:ahLst/>
              <a:cxnLst/>
              <a:rect l="l" t="t" r="r" b="b"/>
              <a:pathLst>
                <a:path w="4851" h="4532" extrusionOk="0">
                  <a:moveTo>
                    <a:pt x="2013" y="376"/>
                  </a:moveTo>
                  <a:cubicBezTo>
                    <a:pt x="2160" y="376"/>
                    <a:pt x="2314" y="401"/>
                    <a:pt x="2467" y="459"/>
                  </a:cubicBezTo>
                  <a:cubicBezTo>
                    <a:pt x="2834" y="550"/>
                    <a:pt x="3201" y="825"/>
                    <a:pt x="3476" y="1192"/>
                  </a:cubicBezTo>
                  <a:cubicBezTo>
                    <a:pt x="3980" y="1925"/>
                    <a:pt x="3934" y="2934"/>
                    <a:pt x="3384" y="3621"/>
                  </a:cubicBezTo>
                  <a:cubicBezTo>
                    <a:pt x="3247" y="3804"/>
                    <a:pt x="3017" y="3942"/>
                    <a:pt x="2834" y="4034"/>
                  </a:cubicBezTo>
                  <a:cubicBezTo>
                    <a:pt x="2697" y="4102"/>
                    <a:pt x="2559" y="4125"/>
                    <a:pt x="2427" y="4125"/>
                  </a:cubicBezTo>
                  <a:cubicBezTo>
                    <a:pt x="2416" y="4125"/>
                    <a:pt x="2405" y="4125"/>
                    <a:pt x="2394" y="4125"/>
                  </a:cubicBezTo>
                  <a:lnTo>
                    <a:pt x="2394" y="4125"/>
                  </a:lnTo>
                  <a:cubicBezTo>
                    <a:pt x="3046" y="3624"/>
                    <a:pt x="3328" y="2742"/>
                    <a:pt x="3017" y="1925"/>
                  </a:cubicBezTo>
                  <a:cubicBezTo>
                    <a:pt x="2788" y="1513"/>
                    <a:pt x="2422" y="1146"/>
                    <a:pt x="1963" y="963"/>
                  </a:cubicBezTo>
                  <a:cubicBezTo>
                    <a:pt x="1732" y="867"/>
                    <a:pt x="1493" y="827"/>
                    <a:pt x="1256" y="827"/>
                  </a:cubicBezTo>
                  <a:cubicBezTo>
                    <a:pt x="1183" y="827"/>
                    <a:pt x="1110" y="831"/>
                    <a:pt x="1037" y="838"/>
                  </a:cubicBezTo>
                  <a:lnTo>
                    <a:pt x="1037" y="838"/>
                  </a:lnTo>
                  <a:cubicBezTo>
                    <a:pt x="1135" y="731"/>
                    <a:pt x="1242" y="633"/>
                    <a:pt x="1368" y="555"/>
                  </a:cubicBezTo>
                  <a:lnTo>
                    <a:pt x="1368" y="555"/>
                  </a:lnTo>
                  <a:cubicBezTo>
                    <a:pt x="1402" y="539"/>
                    <a:pt x="1433" y="522"/>
                    <a:pt x="1459" y="505"/>
                  </a:cubicBezTo>
                  <a:lnTo>
                    <a:pt x="1459" y="505"/>
                  </a:lnTo>
                  <a:cubicBezTo>
                    <a:pt x="1459" y="505"/>
                    <a:pt x="1459" y="505"/>
                    <a:pt x="1459" y="505"/>
                  </a:cubicBezTo>
                  <a:cubicBezTo>
                    <a:pt x="1619" y="425"/>
                    <a:pt x="1810" y="376"/>
                    <a:pt x="2013" y="376"/>
                  </a:cubicBezTo>
                  <a:close/>
                  <a:moveTo>
                    <a:pt x="2333" y="0"/>
                  </a:moveTo>
                  <a:cubicBezTo>
                    <a:pt x="1893" y="0"/>
                    <a:pt x="1464" y="103"/>
                    <a:pt x="1067" y="307"/>
                  </a:cubicBezTo>
                  <a:lnTo>
                    <a:pt x="1067" y="307"/>
                  </a:lnTo>
                  <a:cubicBezTo>
                    <a:pt x="1024" y="326"/>
                    <a:pt x="986" y="346"/>
                    <a:pt x="955" y="367"/>
                  </a:cubicBezTo>
                  <a:cubicBezTo>
                    <a:pt x="955" y="367"/>
                    <a:pt x="955" y="367"/>
                    <a:pt x="955" y="367"/>
                  </a:cubicBezTo>
                  <a:lnTo>
                    <a:pt x="955" y="367"/>
                  </a:lnTo>
                  <a:cubicBezTo>
                    <a:pt x="944" y="372"/>
                    <a:pt x="933" y="378"/>
                    <a:pt x="921" y="385"/>
                  </a:cubicBezTo>
                  <a:lnTo>
                    <a:pt x="921" y="385"/>
                  </a:lnTo>
                  <a:cubicBezTo>
                    <a:pt x="571" y="565"/>
                    <a:pt x="306" y="791"/>
                    <a:pt x="84" y="1146"/>
                  </a:cubicBezTo>
                  <a:cubicBezTo>
                    <a:pt x="1" y="1250"/>
                    <a:pt x="79" y="1279"/>
                    <a:pt x="197" y="1279"/>
                  </a:cubicBezTo>
                  <a:cubicBezTo>
                    <a:pt x="338" y="1279"/>
                    <a:pt x="538" y="1238"/>
                    <a:pt x="588" y="1238"/>
                  </a:cubicBezTo>
                  <a:cubicBezTo>
                    <a:pt x="634" y="1215"/>
                    <a:pt x="703" y="1204"/>
                    <a:pt x="772" y="1204"/>
                  </a:cubicBezTo>
                  <a:cubicBezTo>
                    <a:pt x="840" y="1204"/>
                    <a:pt x="909" y="1215"/>
                    <a:pt x="955" y="1238"/>
                  </a:cubicBezTo>
                  <a:cubicBezTo>
                    <a:pt x="1138" y="1238"/>
                    <a:pt x="1322" y="1330"/>
                    <a:pt x="1459" y="1421"/>
                  </a:cubicBezTo>
                  <a:cubicBezTo>
                    <a:pt x="1826" y="1605"/>
                    <a:pt x="2101" y="1925"/>
                    <a:pt x="2238" y="2338"/>
                  </a:cubicBezTo>
                  <a:cubicBezTo>
                    <a:pt x="2467" y="2979"/>
                    <a:pt x="2192" y="3896"/>
                    <a:pt x="1551" y="4217"/>
                  </a:cubicBezTo>
                  <a:cubicBezTo>
                    <a:pt x="1367" y="4308"/>
                    <a:pt x="1276" y="4446"/>
                    <a:pt x="1505" y="4492"/>
                  </a:cubicBezTo>
                  <a:cubicBezTo>
                    <a:pt x="1655" y="4519"/>
                    <a:pt x="1808" y="4532"/>
                    <a:pt x="1961" y="4532"/>
                  </a:cubicBezTo>
                  <a:cubicBezTo>
                    <a:pt x="3125" y="4532"/>
                    <a:pt x="4338" y="3787"/>
                    <a:pt x="4621" y="2613"/>
                  </a:cubicBezTo>
                  <a:cubicBezTo>
                    <a:pt x="4851" y="1513"/>
                    <a:pt x="4163" y="367"/>
                    <a:pt x="3063" y="92"/>
                  </a:cubicBezTo>
                  <a:cubicBezTo>
                    <a:pt x="2819" y="31"/>
                    <a:pt x="2574" y="0"/>
                    <a:pt x="23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63" name="Google Shape;5963;p31"/>
            <p:cNvSpPr/>
            <p:nvPr/>
          </p:nvSpPr>
          <p:spPr>
            <a:xfrm>
              <a:off x="4767466" y="1224242"/>
              <a:ext cx="90017" cy="78250"/>
            </a:xfrm>
            <a:custGeom>
              <a:avLst/>
              <a:gdLst/>
              <a:ahLst/>
              <a:cxnLst/>
              <a:rect l="l" t="t" r="r" b="b"/>
              <a:pathLst>
                <a:path w="5317" h="4622" extrusionOk="0">
                  <a:moveTo>
                    <a:pt x="4294" y="1515"/>
                  </a:moveTo>
                  <a:lnTo>
                    <a:pt x="4294" y="1515"/>
                  </a:lnTo>
                  <a:cubicBezTo>
                    <a:pt x="4515" y="2103"/>
                    <a:pt x="4456" y="2784"/>
                    <a:pt x="4033" y="3292"/>
                  </a:cubicBezTo>
                  <a:cubicBezTo>
                    <a:pt x="3707" y="3743"/>
                    <a:pt x="3244" y="3961"/>
                    <a:pt x="2772" y="3961"/>
                  </a:cubicBezTo>
                  <a:cubicBezTo>
                    <a:pt x="2380" y="3961"/>
                    <a:pt x="1982" y="3812"/>
                    <a:pt x="1650" y="3521"/>
                  </a:cubicBezTo>
                  <a:cubicBezTo>
                    <a:pt x="1402" y="3314"/>
                    <a:pt x="1229" y="3061"/>
                    <a:pt x="1121" y="2783"/>
                  </a:cubicBezTo>
                  <a:lnTo>
                    <a:pt x="1121" y="2783"/>
                  </a:lnTo>
                  <a:cubicBezTo>
                    <a:pt x="1434" y="2933"/>
                    <a:pt x="1781" y="3011"/>
                    <a:pt x="2128" y="3011"/>
                  </a:cubicBezTo>
                  <a:cubicBezTo>
                    <a:pt x="2386" y="3011"/>
                    <a:pt x="2643" y="2968"/>
                    <a:pt x="2887" y="2879"/>
                  </a:cubicBezTo>
                  <a:cubicBezTo>
                    <a:pt x="3558" y="2656"/>
                    <a:pt x="4076" y="2142"/>
                    <a:pt x="4294" y="1515"/>
                  </a:cubicBezTo>
                  <a:close/>
                  <a:moveTo>
                    <a:pt x="3955" y="1"/>
                  </a:moveTo>
                  <a:cubicBezTo>
                    <a:pt x="3885" y="1"/>
                    <a:pt x="3816" y="15"/>
                    <a:pt x="3754" y="42"/>
                  </a:cubicBezTo>
                  <a:lnTo>
                    <a:pt x="3754" y="42"/>
                  </a:lnTo>
                  <a:cubicBezTo>
                    <a:pt x="3558" y="109"/>
                    <a:pt x="3395" y="260"/>
                    <a:pt x="3437" y="450"/>
                  </a:cubicBezTo>
                  <a:cubicBezTo>
                    <a:pt x="3712" y="1138"/>
                    <a:pt x="3437" y="2009"/>
                    <a:pt x="2704" y="2330"/>
                  </a:cubicBezTo>
                  <a:cubicBezTo>
                    <a:pt x="2580" y="2371"/>
                    <a:pt x="2448" y="2393"/>
                    <a:pt x="2310" y="2393"/>
                  </a:cubicBezTo>
                  <a:cubicBezTo>
                    <a:pt x="2141" y="2393"/>
                    <a:pt x="1964" y="2359"/>
                    <a:pt x="1787" y="2284"/>
                  </a:cubicBezTo>
                  <a:cubicBezTo>
                    <a:pt x="1467" y="2146"/>
                    <a:pt x="1146" y="1917"/>
                    <a:pt x="1008" y="1596"/>
                  </a:cubicBezTo>
                  <a:cubicBezTo>
                    <a:pt x="952" y="1446"/>
                    <a:pt x="811" y="1381"/>
                    <a:pt x="658" y="1381"/>
                  </a:cubicBezTo>
                  <a:cubicBezTo>
                    <a:pt x="438" y="1381"/>
                    <a:pt x="192" y="1517"/>
                    <a:pt x="138" y="1734"/>
                  </a:cubicBezTo>
                  <a:cubicBezTo>
                    <a:pt x="0" y="2513"/>
                    <a:pt x="229" y="3292"/>
                    <a:pt x="779" y="3842"/>
                  </a:cubicBezTo>
                  <a:cubicBezTo>
                    <a:pt x="1283" y="4346"/>
                    <a:pt x="1925" y="4575"/>
                    <a:pt x="2612" y="4621"/>
                  </a:cubicBezTo>
                  <a:cubicBezTo>
                    <a:pt x="3987" y="4621"/>
                    <a:pt x="5271" y="3521"/>
                    <a:pt x="5316" y="2100"/>
                  </a:cubicBezTo>
                  <a:cubicBezTo>
                    <a:pt x="5316" y="1290"/>
                    <a:pt x="4918" y="568"/>
                    <a:pt x="4252" y="108"/>
                  </a:cubicBezTo>
                  <a:lnTo>
                    <a:pt x="4252" y="108"/>
                  </a:lnTo>
                  <a:cubicBezTo>
                    <a:pt x="4199" y="48"/>
                    <a:pt x="4119" y="15"/>
                    <a:pt x="4029" y="6"/>
                  </a:cubicBezTo>
                  <a:lnTo>
                    <a:pt x="4029" y="6"/>
                  </a:lnTo>
                  <a:cubicBezTo>
                    <a:pt x="4004" y="3"/>
                    <a:pt x="3979" y="1"/>
                    <a:pt x="39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64" name="Google Shape;5964;p31"/>
            <p:cNvSpPr/>
            <p:nvPr/>
          </p:nvSpPr>
          <p:spPr>
            <a:xfrm>
              <a:off x="4969175" y="1228965"/>
              <a:ext cx="85547" cy="79808"/>
            </a:xfrm>
            <a:custGeom>
              <a:avLst/>
              <a:gdLst/>
              <a:ahLst/>
              <a:cxnLst/>
              <a:rect l="l" t="t" r="r" b="b"/>
              <a:pathLst>
                <a:path w="5053" h="4714" extrusionOk="0">
                  <a:moveTo>
                    <a:pt x="2708" y="572"/>
                  </a:moveTo>
                  <a:cubicBezTo>
                    <a:pt x="2837" y="572"/>
                    <a:pt x="2968" y="589"/>
                    <a:pt x="3101" y="625"/>
                  </a:cubicBezTo>
                  <a:lnTo>
                    <a:pt x="3101" y="625"/>
                  </a:lnTo>
                  <a:cubicBezTo>
                    <a:pt x="3106" y="627"/>
                    <a:pt x="3112" y="628"/>
                    <a:pt x="3117" y="630"/>
                  </a:cubicBezTo>
                  <a:cubicBezTo>
                    <a:pt x="3117" y="630"/>
                    <a:pt x="3117" y="630"/>
                    <a:pt x="3117" y="630"/>
                  </a:cubicBezTo>
                  <a:lnTo>
                    <a:pt x="3117" y="630"/>
                  </a:lnTo>
                  <a:cubicBezTo>
                    <a:pt x="3132" y="636"/>
                    <a:pt x="3148" y="641"/>
                    <a:pt x="3163" y="646"/>
                  </a:cubicBezTo>
                  <a:lnTo>
                    <a:pt x="3163" y="646"/>
                  </a:lnTo>
                  <a:cubicBezTo>
                    <a:pt x="3322" y="703"/>
                    <a:pt x="3467" y="782"/>
                    <a:pt x="3602" y="876"/>
                  </a:cubicBezTo>
                  <a:lnTo>
                    <a:pt x="3602" y="876"/>
                  </a:lnTo>
                  <a:cubicBezTo>
                    <a:pt x="2950" y="1009"/>
                    <a:pt x="2337" y="1424"/>
                    <a:pt x="2017" y="2005"/>
                  </a:cubicBezTo>
                  <a:cubicBezTo>
                    <a:pt x="1669" y="2669"/>
                    <a:pt x="1758" y="3421"/>
                    <a:pt x="2163" y="3989"/>
                  </a:cubicBezTo>
                  <a:lnTo>
                    <a:pt x="2163" y="3989"/>
                  </a:lnTo>
                  <a:cubicBezTo>
                    <a:pt x="1494" y="3665"/>
                    <a:pt x="1050" y="2881"/>
                    <a:pt x="1147" y="2142"/>
                  </a:cubicBezTo>
                  <a:cubicBezTo>
                    <a:pt x="1225" y="1239"/>
                    <a:pt x="1909" y="572"/>
                    <a:pt x="2708" y="572"/>
                  </a:cubicBezTo>
                  <a:close/>
                  <a:moveTo>
                    <a:pt x="2821" y="1"/>
                  </a:moveTo>
                  <a:cubicBezTo>
                    <a:pt x="1923" y="1"/>
                    <a:pt x="1056" y="459"/>
                    <a:pt x="597" y="1271"/>
                  </a:cubicBezTo>
                  <a:cubicBezTo>
                    <a:pt x="1" y="2234"/>
                    <a:pt x="276" y="3471"/>
                    <a:pt x="1101" y="4159"/>
                  </a:cubicBezTo>
                  <a:cubicBezTo>
                    <a:pt x="1553" y="4542"/>
                    <a:pt x="2138" y="4713"/>
                    <a:pt x="2715" y="4713"/>
                  </a:cubicBezTo>
                  <a:cubicBezTo>
                    <a:pt x="2897" y="4713"/>
                    <a:pt x="3079" y="4696"/>
                    <a:pt x="3255" y="4663"/>
                  </a:cubicBezTo>
                  <a:cubicBezTo>
                    <a:pt x="3438" y="4617"/>
                    <a:pt x="3805" y="4296"/>
                    <a:pt x="3530" y="4159"/>
                  </a:cubicBezTo>
                  <a:cubicBezTo>
                    <a:pt x="2797" y="3792"/>
                    <a:pt x="2430" y="2967"/>
                    <a:pt x="2751" y="2234"/>
                  </a:cubicBezTo>
                  <a:cubicBezTo>
                    <a:pt x="2933" y="1723"/>
                    <a:pt x="3377" y="1386"/>
                    <a:pt x="3875" y="1386"/>
                  </a:cubicBezTo>
                  <a:cubicBezTo>
                    <a:pt x="4002" y="1386"/>
                    <a:pt x="4133" y="1408"/>
                    <a:pt x="4263" y="1455"/>
                  </a:cubicBezTo>
                  <a:cubicBezTo>
                    <a:pt x="4291" y="1469"/>
                    <a:pt x="4330" y="1475"/>
                    <a:pt x="4375" y="1475"/>
                  </a:cubicBezTo>
                  <a:cubicBezTo>
                    <a:pt x="4622" y="1475"/>
                    <a:pt x="5053" y="1275"/>
                    <a:pt x="4859" y="1042"/>
                  </a:cubicBezTo>
                  <a:cubicBezTo>
                    <a:pt x="4587" y="589"/>
                    <a:pt x="4135" y="270"/>
                    <a:pt x="3637" y="130"/>
                  </a:cubicBezTo>
                  <a:lnTo>
                    <a:pt x="3637" y="130"/>
                  </a:lnTo>
                  <a:cubicBezTo>
                    <a:pt x="3632" y="128"/>
                    <a:pt x="3627" y="127"/>
                    <a:pt x="3621" y="126"/>
                  </a:cubicBezTo>
                  <a:lnTo>
                    <a:pt x="3621" y="126"/>
                  </a:lnTo>
                  <a:cubicBezTo>
                    <a:pt x="3621" y="126"/>
                    <a:pt x="3621" y="126"/>
                    <a:pt x="3621" y="126"/>
                  </a:cubicBezTo>
                  <a:cubicBezTo>
                    <a:pt x="3587" y="108"/>
                    <a:pt x="3548" y="97"/>
                    <a:pt x="3509" y="92"/>
                  </a:cubicBezTo>
                  <a:lnTo>
                    <a:pt x="3509" y="92"/>
                  </a:lnTo>
                  <a:cubicBezTo>
                    <a:pt x="3281" y="31"/>
                    <a:pt x="3050" y="1"/>
                    <a:pt x="28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65" name="Google Shape;5965;p31"/>
            <p:cNvSpPr/>
            <p:nvPr/>
          </p:nvSpPr>
          <p:spPr>
            <a:xfrm>
              <a:off x="5169361" y="1233316"/>
              <a:ext cx="87680" cy="72748"/>
            </a:xfrm>
            <a:custGeom>
              <a:avLst/>
              <a:gdLst/>
              <a:ahLst/>
              <a:cxnLst/>
              <a:rect l="l" t="t" r="r" b="b"/>
              <a:pathLst>
                <a:path w="5179" h="4297" extrusionOk="0">
                  <a:moveTo>
                    <a:pt x="2408" y="498"/>
                  </a:moveTo>
                  <a:cubicBezTo>
                    <a:pt x="2457" y="498"/>
                    <a:pt x="2510" y="502"/>
                    <a:pt x="2566" y="510"/>
                  </a:cubicBezTo>
                  <a:cubicBezTo>
                    <a:pt x="2841" y="510"/>
                    <a:pt x="3116" y="648"/>
                    <a:pt x="3391" y="785"/>
                  </a:cubicBezTo>
                  <a:cubicBezTo>
                    <a:pt x="3733" y="1029"/>
                    <a:pt x="3971" y="1364"/>
                    <a:pt x="4104" y="1734"/>
                  </a:cubicBezTo>
                  <a:lnTo>
                    <a:pt x="4104" y="1734"/>
                  </a:lnTo>
                  <a:cubicBezTo>
                    <a:pt x="3819" y="1608"/>
                    <a:pt x="3504" y="1547"/>
                    <a:pt x="3189" y="1547"/>
                  </a:cubicBezTo>
                  <a:cubicBezTo>
                    <a:pt x="2898" y="1547"/>
                    <a:pt x="2607" y="1599"/>
                    <a:pt x="2337" y="1702"/>
                  </a:cubicBezTo>
                  <a:cubicBezTo>
                    <a:pt x="1738" y="1920"/>
                    <a:pt x="1267" y="2381"/>
                    <a:pt x="1053" y="2941"/>
                  </a:cubicBezTo>
                  <a:lnTo>
                    <a:pt x="1053" y="2941"/>
                  </a:lnTo>
                  <a:cubicBezTo>
                    <a:pt x="754" y="2111"/>
                    <a:pt x="1011" y="1105"/>
                    <a:pt x="1869" y="653"/>
                  </a:cubicBezTo>
                  <a:lnTo>
                    <a:pt x="1869" y="653"/>
                  </a:lnTo>
                  <a:cubicBezTo>
                    <a:pt x="2056" y="561"/>
                    <a:pt x="2206" y="498"/>
                    <a:pt x="2408" y="498"/>
                  </a:cubicBezTo>
                  <a:close/>
                  <a:moveTo>
                    <a:pt x="2733" y="0"/>
                  </a:moveTo>
                  <a:cubicBezTo>
                    <a:pt x="2281" y="0"/>
                    <a:pt x="1821" y="115"/>
                    <a:pt x="1421" y="327"/>
                  </a:cubicBezTo>
                  <a:cubicBezTo>
                    <a:pt x="1411" y="332"/>
                    <a:pt x="1400" y="337"/>
                    <a:pt x="1388" y="344"/>
                  </a:cubicBezTo>
                  <a:lnTo>
                    <a:pt x="1388" y="344"/>
                  </a:lnTo>
                  <a:cubicBezTo>
                    <a:pt x="1368" y="354"/>
                    <a:pt x="1348" y="363"/>
                    <a:pt x="1329" y="373"/>
                  </a:cubicBezTo>
                  <a:cubicBezTo>
                    <a:pt x="687" y="739"/>
                    <a:pt x="183" y="1427"/>
                    <a:pt x="92" y="2206"/>
                  </a:cubicBezTo>
                  <a:cubicBezTo>
                    <a:pt x="0" y="3031"/>
                    <a:pt x="412" y="3810"/>
                    <a:pt x="1100" y="4268"/>
                  </a:cubicBezTo>
                  <a:cubicBezTo>
                    <a:pt x="1138" y="4287"/>
                    <a:pt x="1196" y="4297"/>
                    <a:pt x="1264" y="4297"/>
                  </a:cubicBezTo>
                  <a:cubicBezTo>
                    <a:pt x="1519" y="4297"/>
                    <a:pt x="1906" y="4165"/>
                    <a:pt x="1833" y="3948"/>
                  </a:cubicBezTo>
                  <a:cubicBezTo>
                    <a:pt x="1650" y="3260"/>
                    <a:pt x="1879" y="2389"/>
                    <a:pt x="2566" y="2068"/>
                  </a:cubicBezTo>
                  <a:cubicBezTo>
                    <a:pt x="2704" y="2023"/>
                    <a:pt x="2796" y="2023"/>
                    <a:pt x="2933" y="2023"/>
                  </a:cubicBezTo>
                  <a:cubicBezTo>
                    <a:pt x="3116" y="2023"/>
                    <a:pt x="3254" y="2068"/>
                    <a:pt x="3391" y="2114"/>
                  </a:cubicBezTo>
                  <a:cubicBezTo>
                    <a:pt x="3758" y="2252"/>
                    <a:pt x="4033" y="2527"/>
                    <a:pt x="4216" y="2848"/>
                  </a:cubicBezTo>
                  <a:cubicBezTo>
                    <a:pt x="4248" y="2943"/>
                    <a:pt x="4353" y="2984"/>
                    <a:pt x="4477" y="2984"/>
                  </a:cubicBezTo>
                  <a:cubicBezTo>
                    <a:pt x="4709" y="2984"/>
                    <a:pt x="5011" y="2843"/>
                    <a:pt x="5041" y="2664"/>
                  </a:cubicBezTo>
                  <a:cubicBezTo>
                    <a:pt x="5179" y="1748"/>
                    <a:pt x="4766" y="831"/>
                    <a:pt x="3941" y="327"/>
                  </a:cubicBezTo>
                  <a:cubicBezTo>
                    <a:pt x="3584" y="104"/>
                    <a:pt x="3162" y="0"/>
                    <a:pt x="27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66" name="Google Shape;5966;p31"/>
            <p:cNvSpPr/>
            <p:nvPr/>
          </p:nvSpPr>
          <p:spPr>
            <a:xfrm>
              <a:off x="5372628" y="1232030"/>
              <a:ext cx="83042" cy="75846"/>
            </a:xfrm>
            <a:custGeom>
              <a:avLst/>
              <a:gdLst/>
              <a:ahLst/>
              <a:cxnLst/>
              <a:rect l="l" t="t" r="r" b="b"/>
              <a:pathLst>
                <a:path w="4905" h="4480" extrusionOk="0">
                  <a:moveTo>
                    <a:pt x="2031" y="343"/>
                  </a:moveTo>
                  <a:cubicBezTo>
                    <a:pt x="2164" y="343"/>
                    <a:pt x="2297" y="365"/>
                    <a:pt x="2429" y="403"/>
                  </a:cubicBezTo>
                  <a:cubicBezTo>
                    <a:pt x="2842" y="540"/>
                    <a:pt x="3254" y="815"/>
                    <a:pt x="3484" y="1136"/>
                  </a:cubicBezTo>
                  <a:cubicBezTo>
                    <a:pt x="3988" y="1870"/>
                    <a:pt x="3988" y="2878"/>
                    <a:pt x="3438" y="3565"/>
                  </a:cubicBezTo>
                  <a:cubicBezTo>
                    <a:pt x="3171" y="3908"/>
                    <a:pt x="2810" y="4124"/>
                    <a:pt x="2406" y="4135"/>
                  </a:cubicBezTo>
                  <a:lnTo>
                    <a:pt x="2406" y="4135"/>
                  </a:lnTo>
                  <a:cubicBezTo>
                    <a:pt x="3057" y="3638"/>
                    <a:pt x="3380" y="2743"/>
                    <a:pt x="3025" y="1915"/>
                  </a:cubicBezTo>
                  <a:cubicBezTo>
                    <a:pt x="2842" y="1503"/>
                    <a:pt x="2475" y="1136"/>
                    <a:pt x="2017" y="953"/>
                  </a:cubicBezTo>
                  <a:cubicBezTo>
                    <a:pt x="1776" y="873"/>
                    <a:pt x="1526" y="836"/>
                    <a:pt x="1275" y="836"/>
                  </a:cubicBezTo>
                  <a:cubicBezTo>
                    <a:pt x="1194" y="836"/>
                    <a:pt x="1114" y="840"/>
                    <a:pt x="1033" y="847"/>
                  </a:cubicBezTo>
                  <a:lnTo>
                    <a:pt x="1033" y="847"/>
                  </a:lnTo>
                  <a:cubicBezTo>
                    <a:pt x="1166" y="693"/>
                    <a:pt x="1305" y="560"/>
                    <a:pt x="1467" y="495"/>
                  </a:cubicBezTo>
                  <a:cubicBezTo>
                    <a:pt x="1477" y="490"/>
                    <a:pt x="1488" y="483"/>
                    <a:pt x="1500" y="477"/>
                  </a:cubicBezTo>
                  <a:lnTo>
                    <a:pt x="1500" y="477"/>
                  </a:lnTo>
                  <a:cubicBezTo>
                    <a:pt x="1677" y="382"/>
                    <a:pt x="1854" y="343"/>
                    <a:pt x="2031" y="343"/>
                  </a:cubicBezTo>
                  <a:close/>
                  <a:moveTo>
                    <a:pt x="2467" y="0"/>
                  </a:moveTo>
                  <a:cubicBezTo>
                    <a:pt x="2046" y="0"/>
                    <a:pt x="1617" y="95"/>
                    <a:pt x="1226" y="258"/>
                  </a:cubicBezTo>
                  <a:lnTo>
                    <a:pt x="1226" y="258"/>
                  </a:lnTo>
                  <a:cubicBezTo>
                    <a:pt x="1143" y="282"/>
                    <a:pt x="1065" y="320"/>
                    <a:pt x="1009" y="357"/>
                  </a:cubicBezTo>
                  <a:cubicBezTo>
                    <a:pt x="596" y="540"/>
                    <a:pt x="321" y="815"/>
                    <a:pt x="46" y="1182"/>
                  </a:cubicBezTo>
                  <a:cubicBezTo>
                    <a:pt x="0" y="1274"/>
                    <a:pt x="184" y="1274"/>
                    <a:pt x="230" y="1274"/>
                  </a:cubicBezTo>
                  <a:cubicBezTo>
                    <a:pt x="367" y="1274"/>
                    <a:pt x="505" y="1228"/>
                    <a:pt x="642" y="1228"/>
                  </a:cubicBezTo>
                  <a:cubicBezTo>
                    <a:pt x="688" y="1182"/>
                    <a:pt x="871" y="1182"/>
                    <a:pt x="1009" y="1182"/>
                  </a:cubicBezTo>
                  <a:cubicBezTo>
                    <a:pt x="1192" y="1228"/>
                    <a:pt x="1330" y="1274"/>
                    <a:pt x="1513" y="1365"/>
                  </a:cubicBezTo>
                  <a:cubicBezTo>
                    <a:pt x="1879" y="1595"/>
                    <a:pt x="2109" y="1915"/>
                    <a:pt x="2246" y="2328"/>
                  </a:cubicBezTo>
                  <a:cubicBezTo>
                    <a:pt x="2475" y="2969"/>
                    <a:pt x="2246" y="3886"/>
                    <a:pt x="1559" y="4207"/>
                  </a:cubicBezTo>
                  <a:cubicBezTo>
                    <a:pt x="1513" y="4253"/>
                    <a:pt x="1284" y="4390"/>
                    <a:pt x="1467" y="4436"/>
                  </a:cubicBezTo>
                  <a:cubicBezTo>
                    <a:pt x="1631" y="4465"/>
                    <a:pt x="1799" y="4480"/>
                    <a:pt x="1968" y="4480"/>
                  </a:cubicBezTo>
                  <a:cubicBezTo>
                    <a:pt x="3127" y="4480"/>
                    <a:pt x="4349" y="3808"/>
                    <a:pt x="4629" y="2649"/>
                  </a:cubicBezTo>
                  <a:cubicBezTo>
                    <a:pt x="4904" y="1503"/>
                    <a:pt x="4217" y="403"/>
                    <a:pt x="3117" y="82"/>
                  </a:cubicBezTo>
                  <a:cubicBezTo>
                    <a:pt x="2907" y="26"/>
                    <a:pt x="2688" y="0"/>
                    <a:pt x="24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67" name="Google Shape;5967;p31"/>
            <p:cNvSpPr/>
            <p:nvPr/>
          </p:nvSpPr>
          <p:spPr>
            <a:xfrm>
              <a:off x="5567363" y="1226307"/>
              <a:ext cx="90017" cy="73849"/>
            </a:xfrm>
            <a:custGeom>
              <a:avLst/>
              <a:gdLst/>
              <a:ahLst/>
              <a:cxnLst/>
              <a:rect l="l" t="t" r="r" b="b"/>
              <a:pathLst>
                <a:path w="5317" h="4362" extrusionOk="0">
                  <a:moveTo>
                    <a:pt x="4266" y="1376"/>
                  </a:moveTo>
                  <a:cubicBezTo>
                    <a:pt x="4497" y="1980"/>
                    <a:pt x="4450" y="2679"/>
                    <a:pt x="4034" y="3262"/>
                  </a:cubicBezTo>
                  <a:cubicBezTo>
                    <a:pt x="3896" y="3445"/>
                    <a:pt x="3713" y="3628"/>
                    <a:pt x="3530" y="3766"/>
                  </a:cubicBezTo>
                  <a:cubicBezTo>
                    <a:pt x="3346" y="3903"/>
                    <a:pt x="3163" y="3949"/>
                    <a:pt x="3026" y="3949"/>
                  </a:cubicBezTo>
                  <a:cubicBezTo>
                    <a:pt x="2982" y="3953"/>
                    <a:pt x="2939" y="3955"/>
                    <a:pt x="2896" y="3955"/>
                  </a:cubicBezTo>
                  <a:cubicBezTo>
                    <a:pt x="2436" y="3955"/>
                    <a:pt x="1986" y="3738"/>
                    <a:pt x="1651" y="3445"/>
                  </a:cubicBezTo>
                  <a:cubicBezTo>
                    <a:pt x="1379" y="3219"/>
                    <a:pt x="1186" y="2926"/>
                    <a:pt x="1076" y="2599"/>
                  </a:cubicBezTo>
                  <a:lnTo>
                    <a:pt x="1076" y="2599"/>
                  </a:lnTo>
                  <a:cubicBezTo>
                    <a:pt x="1365" y="2724"/>
                    <a:pt x="1686" y="2783"/>
                    <a:pt x="2009" y="2783"/>
                  </a:cubicBezTo>
                  <a:cubicBezTo>
                    <a:pt x="2323" y="2783"/>
                    <a:pt x="2640" y="2727"/>
                    <a:pt x="2934" y="2620"/>
                  </a:cubicBezTo>
                  <a:cubicBezTo>
                    <a:pt x="3532" y="2402"/>
                    <a:pt x="4033" y="1943"/>
                    <a:pt x="4266" y="1376"/>
                  </a:cubicBezTo>
                  <a:close/>
                  <a:moveTo>
                    <a:pt x="4036" y="1"/>
                  </a:moveTo>
                  <a:cubicBezTo>
                    <a:pt x="3918" y="1"/>
                    <a:pt x="3792" y="27"/>
                    <a:pt x="3713" y="54"/>
                  </a:cubicBezTo>
                  <a:cubicBezTo>
                    <a:pt x="3705" y="61"/>
                    <a:pt x="3688" y="73"/>
                    <a:pt x="3666" y="88"/>
                  </a:cubicBezTo>
                  <a:lnTo>
                    <a:pt x="3666" y="88"/>
                  </a:lnTo>
                  <a:cubicBezTo>
                    <a:pt x="3522" y="146"/>
                    <a:pt x="3417" y="228"/>
                    <a:pt x="3433" y="311"/>
                  </a:cubicBezTo>
                  <a:lnTo>
                    <a:pt x="3433" y="311"/>
                  </a:lnTo>
                  <a:cubicBezTo>
                    <a:pt x="3433" y="321"/>
                    <a:pt x="3436" y="331"/>
                    <a:pt x="3442" y="341"/>
                  </a:cubicBezTo>
                  <a:lnTo>
                    <a:pt x="3442" y="341"/>
                  </a:lnTo>
                  <a:cubicBezTo>
                    <a:pt x="3664" y="1028"/>
                    <a:pt x="3434" y="1980"/>
                    <a:pt x="2705" y="2299"/>
                  </a:cubicBezTo>
                  <a:cubicBezTo>
                    <a:pt x="2567" y="2345"/>
                    <a:pt x="2521" y="2391"/>
                    <a:pt x="2338" y="2391"/>
                  </a:cubicBezTo>
                  <a:cubicBezTo>
                    <a:pt x="2155" y="2391"/>
                    <a:pt x="1971" y="2345"/>
                    <a:pt x="1834" y="2253"/>
                  </a:cubicBezTo>
                  <a:cubicBezTo>
                    <a:pt x="1467" y="2116"/>
                    <a:pt x="1147" y="1841"/>
                    <a:pt x="1009" y="1474"/>
                  </a:cubicBezTo>
                  <a:cubicBezTo>
                    <a:pt x="979" y="1400"/>
                    <a:pt x="882" y="1369"/>
                    <a:pt x="762" y="1369"/>
                  </a:cubicBezTo>
                  <a:cubicBezTo>
                    <a:pt x="514" y="1369"/>
                    <a:pt x="169" y="1503"/>
                    <a:pt x="138" y="1658"/>
                  </a:cubicBezTo>
                  <a:cubicBezTo>
                    <a:pt x="1" y="2391"/>
                    <a:pt x="230" y="3170"/>
                    <a:pt x="780" y="3720"/>
                  </a:cubicBezTo>
                  <a:cubicBezTo>
                    <a:pt x="1238" y="4132"/>
                    <a:pt x="1880" y="4362"/>
                    <a:pt x="2476" y="4362"/>
                  </a:cubicBezTo>
                  <a:cubicBezTo>
                    <a:pt x="3851" y="4362"/>
                    <a:pt x="5225" y="3399"/>
                    <a:pt x="5271" y="1978"/>
                  </a:cubicBezTo>
                  <a:cubicBezTo>
                    <a:pt x="5316" y="1212"/>
                    <a:pt x="4918" y="490"/>
                    <a:pt x="4294" y="74"/>
                  </a:cubicBezTo>
                  <a:lnTo>
                    <a:pt x="4294" y="74"/>
                  </a:lnTo>
                  <a:cubicBezTo>
                    <a:pt x="4263" y="35"/>
                    <a:pt x="4203" y="14"/>
                    <a:pt x="4129" y="7"/>
                  </a:cubicBezTo>
                  <a:lnTo>
                    <a:pt x="4129" y="7"/>
                  </a:lnTo>
                  <a:cubicBezTo>
                    <a:pt x="4099" y="3"/>
                    <a:pt x="4068" y="1"/>
                    <a:pt x="403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68" name="Google Shape;5968;p31"/>
            <p:cNvSpPr/>
            <p:nvPr/>
          </p:nvSpPr>
          <p:spPr>
            <a:xfrm>
              <a:off x="5769868" y="1230049"/>
              <a:ext cx="83042" cy="77844"/>
            </a:xfrm>
            <a:custGeom>
              <a:avLst/>
              <a:gdLst/>
              <a:ahLst/>
              <a:cxnLst/>
              <a:rect l="l" t="t" r="r" b="b"/>
              <a:pathLst>
                <a:path w="4905" h="4598" extrusionOk="0">
                  <a:moveTo>
                    <a:pt x="2555" y="452"/>
                  </a:moveTo>
                  <a:cubicBezTo>
                    <a:pt x="2692" y="452"/>
                    <a:pt x="2834" y="474"/>
                    <a:pt x="2979" y="520"/>
                  </a:cubicBezTo>
                  <a:cubicBezTo>
                    <a:pt x="3220" y="592"/>
                    <a:pt x="3423" y="702"/>
                    <a:pt x="3601" y="843"/>
                  </a:cubicBezTo>
                  <a:lnTo>
                    <a:pt x="3601" y="843"/>
                  </a:lnTo>
                  <a:cubicBezTo>
                    <a:pt x="2923" y="963"/>
                    <a:pt x="2291" y="1360"/>
                    <a:pt x="1971" y="1941"/>
                  </a:cubicBezTo>
                  <a:cubicBezTo>
                    <a:pt x="1618" y="2616"/>
                    <a:pt x="1692" y="3381"/>
                    <a:pt x="2100" y="3936"/>
                  </a:cubicBezTo>
                  <a:lnTo>
                    <a:pt x="2100" y="3936"/>
                  </a:lnTo>
                  <a:cubicBezTo>
                    <a:pt x="1448" y="3596"/>
                    <a:pt x="993" y="2847"/>
                    <a:pt x="1055" y="2078"/>
                  </a:cubicBezTo>
                  <a:cubicBezTo>
                    <a:pt x="1094" y="1215"/>
                    <a:pt x="1738" y="452"/>
                    <a:pt x="2555" y="452"/>
                  </a:cubicBezTo>
                  <a:close/>
                  <a:moveTo>
                    <a:pt x="2854" y="0"/>
                  </a:moveTo>
                  <a:cubicBezTo>
                    <a:pt x="1958" y="0"/>
                    <a:pt x="1048" y="416"/>
                    <a:pt x="550" y="1162"/>
                  </a:cubicBezTo>
                  <a:cubicBezTo>
                    <a:pt x="0" y="2078"/>
                    <a:pt x="138" y="3316"/>
                    <a:pt x="963" y="4049"/>
                  </a:cubicBezTo>
                  <a:cubicBezTo>
                    <a:pt x="1429" y="4407"/>
                    <a:pt x="2007" y="4598"/>
                    <a:pt x="2588" y="4598"/>
                  </a:cubicBezTo>
                  <a:cubicBezTo>
                    <a:pt x="2750" y="4598"/>
                    <a:pt x="2911" y="4583"/>
                    <a:pt x="3071" y="4553"/>
                  </a:cubicBezTo>
                  <a:cubicBezTo>
                    <a:pt x="3163" y="4507"/>
                    <a:pt x="3758" y="4278"/>
                    <a:pt x="3438" y="4141"/>
                  </a:cubicBezTo>
                  <a:cubicBezTo>
                    <a:pt x="2750" y="3774"/>
                    <a:pt x="2384" y="2903"/>
                    <a:pt x="2659" y="2170"/>
                  </a:cubicBezTo>
                  <a:cubicBezTo>
                    <a:pt x="2844" y="1650"/>
                    <a:pt x="3240" y="1281"/>
                    <a:pt x="3725" y="1281"/>
                  </a:cubicBezTo>
                  <a:cubicBezTo>
                    <a:pt x="3839" y="1281"/>
                    <a:pt x="3957" y="1301"/>
                    <a:pt x="4079" y="1345"/>
                  </a:cubicBezTo>
                  <a:cubicBezTo>
                    <a:pt x="4128" y="1357"/>
                    <a:pt x="4181" y="1363"/>
                    <a:pt x="4234" y="1363"/>
                  </a:cubicBezTo>
                  <a:cubicBezTo>
                    <a:pt x="4379" y="1363"/>
                    <a:pt x="4529" y="1320"/>
                    <a:pt x="4629" y="1253"/>
                  </a:cubicBezTo>
                  <a:cubicBezTo>
                    <a:pt x="4721" y="1207"/>
                    <a:pt x="4904" y="1116"/>
                    <a:pt x="4813" y="978"/>
                  </a:cubicBezTo>
                  <a:cubicBezTo>
                    <a:pt x="4538" y="566"/>
                    <a:pt x="4125" y="291"/>
                    <a:pt x="3621" y="107"/>
                  </a:cubicBezTo>
                  <a:cubicBezTo>
                    <a:pt x="3373" y="35"/>
                    <a:pt x="3114" y="0"/>
                    <a:pt x="28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69" name="Google Shape;5969;p31"/>
            <p:cNvSpPr/>
            <p:nvPr/>
          </p:nvSpPr>
          <p:spPr>
            <a:xfrm>
              <a:off x="5969258" y="1233672"/>
              <a:ext cx="87697" cy="72308"/>
            </a:xfrm>
            <a:custGeom>
              <a:avLst/>
              <a:gdLst/>
              <a:ahLst/>
              <a:cxnLst/>
              <a:rect l="l" t="t" r="r" b="b"/>
              <a:pathLst>
                <a:path w="5180" h="4271" extrusionOk="0">
                  <a:moveTo>
                    <a:pt x="2337" y="471"/>
                  </a:moveTo>
                  <a:cubicBezTo>
                    <a:pt x="2399" y="471"/>
                    <a:pt x="2460" y="477"/>
                    <a:pt x="2521" y="489"/>
                  </a:cubicBezTo>
                  <a:cubicBezTo>
                    <a:pt x="2842" y="489"/>
                    <a:pt x="3117" y="627"/>
                    <a:pt x="3346" y="764"/>
                  </a:cubicBezTo>
                  <a:cubicBezTo>
                    <a:pt x="3682" y="1004"/>
                    <a:pt x="3930" y="1332"/>
                    <a:pt x="4071" y="1702"/>
                  </a:cubicBezTo>
                  <a:lnTo>
                    <a:pt x="4071" y="1702"/>
                  </a:lnTo>
                  <a:cubicBezTo>
                    <a:pt x="3796" y="1584"/>
                    <a:pt x="3493" y="1526"/>
                    <a:pt x="3188" y="1526"/>
                  </a:cubicBezTo>
                  <a:cubicBezTo>
                    <a:pt x="2899" y="1526"/>
                    <a:pt x="2608" y="1578"/>
                    <a:pt x="2338" y="1681"/>
                  </a:cubicBezTo>
                  <a:cubicBezTo>
                    <a:pt x="1738" y="1899"/>
                    <a:pt x="1252" y="2360"/>
                    <a:pt x="1034" y="2920"/>
                  </a:cubicBezTo>
                  <a:lnTo>
                    <a:pt x="1034" y="2920"/>
                  </a:lnTo>
                  <a:cubicBezTo>
                    <a:pt x="927" y="2657"/>
                    <a:pt x="880" y="2375"/>
                    <a:pt x="917" y="2093"/>
                  </a:cubicBezTo>
                  <a:cubicBezTo>
                    <a:pt x="962" y="1470"/>
                    <a:pt x="1266" y="934"/>
                    <a:pt x="1787" y="609"/>
                  </a:cubicBezTo>
                  <a:lnTo>
                    <a:pt x="1787" y="609"/>
                  </a:lnTo>
                  <a:cubicBezTo>
                    <a:pt x="1804" y="600"/>
                    <a:pt x="1820" y="590"/>
                    <a:pt x="1834" y="581"/>
                  </a:cubicBezTo>
                  <a:lnTo>
                    <a:pt x="1834" y="581"/>
                  </a:lnTo>
                  <a:cubicBezTo>
                    <a:pt x="1834" y="581"/>
                    <a:pt x="1834" y="581"/>
                    <a:pt x="1834" y="581"/>
                  </a:cubicBezTo>
                  <a:cubicBezTo>
                    <a:pt x="1841" y="578"/>
                    <a:pt x="1849" y="576"/>
                    <a:pt x="1856" y="572"/>
                  </a:cubicBezTo>
                  <a:lnTo>
                    <a:pt x="1856" y="572"/>
                  </a:lnTo>
                  <a:cubicBezTo>
                    <a:pt x="2016" y="510"/>
                    <a:pt x="2177" y="471"/>
                    <a:pt x="2337" y="471"/>
                  </a:cubicBezTo>
                  <a:close/>
                  <a:moveTo>
                    <a:pt x="2718" y="0"/>
                  </a:moveTo>
                  <a:cubicBezTo>
                    <a:pt x="2300" y="0"/>
                    <a:pt x="1878" y="98"/>
                    <a:pt x="1499" y="269"/>
                  </a:cubicBezTo>
                  <a:lnTo>
                    <a:pt x="1499" y="269"/>
                  </a:lnTo>
                  <a:cubicBezTo>
                    <a:pt x="1433" y="292"/>
                    <a:pt x="1374" y="322"/>
                    <a:pt x="1330" y="352"/>
                  </a:cubicBezTo>
                  <a:cubicBezTo>
                    <a:pt x="642" y="718"/>
                    <a:pt x="138" y="1360"/>
                    <a:pt x="92" y="2139"/>
                  </a:cubicBezTo>
                  <a:cubicBezTo>
                    <a:pt x="1" y="2964"/>
                    <a:pt x="367" y="3743"/>
                    <a:pt x="1009" y="4201"/>
                  </a:cubicBezTo>
                  <a:cubicBezTo>
                    <a:pt x="1101" y="4247"/>
                    <a:pt x="1192" y="4270"/>
                    <a:pt x="1278" y="4270"/>
                  </a:cubicBezTo>
                  <a:cubicBezTo>
                    <a:pt x="1364" y="4270"/>
                    <a:pt x="1444" y="4247"/>
                    <a:pt x="1513" y="4201"/>
                  </a:cubicBezTo>
                  <a:cubicBezTo>
                    <a:pt x="1605" y="4201"/>
                    <a:pt x="1880" y="4064"/>
                    <a:pt x="1834" y="3927"/>
                  </a:cubicBezTo>
                  <a:cubicBezTo>
                    <a:pt x="1605" y="3239"/>
                    <a:pt x="1834" y="2368"/>
                    <a:pt x="2567" y="2047"/>
                  </a:cubicBezTo>
                  <a:cubicBezTo>
                    <a:pt x="2632" y="2015"/>
                    <a:pt x="2720" y="1983"/>
                    <a:pt x="2814" y="1983"/>
                  </a:cubicBezTo>
                  <a:cubicBezTo>
                    <a:pt x="2853" y="1983"/>
                    <a:pt x="2894" y="1988"/>
                    <a:pt x="2934" y="2002"/>
                  </a:cubicBezTo>
                  <a:cubicBezTo>
                    <a:pt x="3071" y="2002"/>
                    <a:pt x="3255" y="2002"/>
                    <a:pt x="3392" y="2093"/>
                  </a:cubicBezTo>
                  <a:cubicBezTo>
                    <a:pt x="3713" y="2231"/>
                    <a:pt x="4034" y="2506"/>
                    <a:pt x="4171" y="2827"/>
                  </a:cubicBezTo>
                  <a:cubicBezTo>
                    <a:pt x="4220" y="2907"/>
                    <a:pt x="4330" y="2942"/>
                    <a:pt x="4455" y="2942"/>
                  </a:cubicBezTo>
                  <a:cubicBezTo>
                    <a:pt x="4686" y="2942"/>
                    <a:pt x="4966" y="2822"/>
                    <a:pt x="4996" y="2643"/>
                  </a:cubicBezTo>
                  <a:cubicBezTo>
                    <a:pt x="5180" y="1727"/>
                    <a:pt x="4721" y="764"/>
                    <a:pt x="3896" y="306"/>
                  </a:cubicBezTo>
                  <a:cubicBezTo>
                    <a:pt x="3537" y="95"/>
                    <a:pt x="3129" y="0"/>
                    <a:pt x="27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70" name="Google Shape;5970;p31"/>
            <p:cNvSpPr/>
            <p:nvPr/>
          </p:nvSpPr>
          <p:spPr>
            <a:xfrm>
              <a:off x="5896328" y="1365974"/>
              <a:ext cx="86140" cy="53668"/>
            </a:xfrm>
            <a:custGeom>
              <a:avLst/>
              <a:gdLst/>
              <a:ahLst/>
              <a:cxnLst/>
              <a:rect l="l" t="t" r="r" b="b"/>
              <a:pathLst>
                <a:path w="5088" h="3170" extrusionOk="0">
                  <a:moveTo>
                    <a:pt x="4073" y="1465"/>
                  </a:moveTo>
                  <a:cubicBezTo>
                    <a:pt x="4184" y="1814"/>
                    <a:pt x="4193" y="2178"/>
                    <a:pt x="4114" y="2528"/>
                  </a:cubicBezTo>
                  <a:lnTo>
                    <a:pt x="3222" y="2528"/>
                  </a:lnTo>
                  <a:cubicBezTo>
                    <a:pt x="3621" y="2272"/>
                    <a:pt x="3921" y="1897"/>
                    <a:pt x="4073" y="1465"/>
                  </a:cubicBezTo>
                  <a:close/>
                  <a:moveTo>
                    <a:pt x="3758" y="1"/>
                  </a:moveTo>
                  <a:cubicBezTo>
                    <a:pt x="3499" y="1"/>
                    <a:pt x="3186" y="147"/>
                    <a:pt x="3255" y="420"/>
                  </a:cubicBezTo>
                  <a:cubicBezTo>
                    <a:pt x="3484" y="1107"/>
                    <a:pt x="3209" y="1932"/>
                    <a:pt x="2521" y="2207"/>
                  </a:cubicBezTo>
                  <a:cubicBezTo>
                    <a:pt x="2407" y="2253"/>
                    <a:pt x="2269" y="2276"/>
                    <a:pt x="2126" y="2276"/>
                  </a:cubicBezTo>
                  <a:cubicBezTo>
                    <a:pt x="1983" y="2276"/>
                    <a:pt x="1834" y="2253"/>
                    <a:pt x="1696" y="2207"/>
                  </a:cubicBezTo>
                  <a:cubicBezTo>
                    <a:pt x="1376" y="2069"/>
                    <a:pt x="1055" y="1840"/>
                    <a:pt x="917" y="1519"/>
                  </a:cubicBezTo>
                  <a:cubicBezTo>
                    <a:pt x="860" y="1385"/>
                    <a:pt x="714" y="1323"/>
                    <a:pt x="561" y="1323"/>
                  </a:cubicBezTo>
                  <a:cubicBezTo>
                    <a:pt x="348" y="1323"/>
                    <a:pt x="119" y="1444"/>
                    <a:pt x="92" y="1657"/>
                  </a:cubicBezTo>
                  <a:cubicBezTo>
                    <a:pt x="1" y="2115"/>
                    <a:pt x="47" y="2574"/>
                    <a:pt x="230" y="2986"/>
                  </a:cubicBezTo>
                  <a:cubicBezTo>
                    <a:pt x="322" y="3123"/>
                    <a:pt x="459" y="3169"/>
                    <a:pt x="597" y="3169"/>
                  </a:cubicBezTo>
                  <a:lnTo>
                    <a:pt x="4400" y="3169"/>
                  </a:lnTo>
                  <a:cubicBezTo>
                    <a:pt x="4538" y="3169"/>
                    <a:pt x="4767" y="3078"/>
                    <a:pt x="4813" y="2894"/>
                  </a:cubicBezTo>
                  <a:cubicBezTo>
                    <a:pt x="5088" y="2253"/>
                    <a:pt x="5088" y="1519"/>
                    <a:pt x="4767" y="878"/>
                  </a:cubicBezTo>
                  <a:cubicBezTo>
                    <a:pt x="4764" y="871"/>
                    <a:pt x="4760" y="865"/>
                    <a:pt x="4756" y="859"/>
                  </a:cubicBezTo>
                  <a:lnTo>
                    <a:pt x="4756" y="859"/>
                  </a:lnTo>
                  <a:cubicBezTo>
                    <a:pt x="4573" y="546"/>
                    <a:pt x="4302" y="278"/>
                    <a:pt x="3988" y="53"/>
                  </a:cubicBezTo>
                  <a:cubicBezTo>
                    <a:pt x="3929" y="18"/>
                    <a:pt x="3847" y="1"/>
                    <a:pt x="37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71" name="Google Shape;5971;p31"/>
            <p:cNvSpPr/>
            <p:nvPr/>
          </p:nvSpPr>
          <p:spPr>
            <a:xfrm>
              <a:off x="5698495" y="1364518"/>
              <a:ext cx="58205" cy="53567"/>
            </a:xfrm>
            <a:custGeom>
              <a:avLst/>
              <a:gdLst/>
              <a:ahLst/>
              <a:cxnLst/>
              <a:rect l="l" t="t" r="r" b="b"/>
              <a:pathLst>
                <a:path w="3438" h="3164" extrusionOk="0">
                  <a:moveTo>
                    <a:pt x="2272" y="452"/>
                  </a:moveTo>
                  <a:cubicBezTo>
                    <a:pt x="1973" y="731"/>
                    <a:pt x="1745" y="1100"/>
                    <a:pt x="1650" y="1514"/>
                  </a:cubicBezTo>
                  <a:cubicBezTo>
                    <a:pt x="1547" y="1926"/>
                    <a:pt x="1624" y="2365"/>
                    <a:pt x="1843" y="2751"/>
                  </a:cubicBezTo>
                  <a:lnTo>
                    <a:pt x="1028" y="2751"/>
                  </a:lnTo>
                  <a:cubicBezTo>
                    <a:pt x="876" y="2182"/>
                    <a:pt x="933" y="1580"/>
                    <a:pt x="1237" y="1101"/>
                  </a:cubicBezTo>
                  <a:cubicBezTo>
                    <a:pt x="1329" y="1010"/>
                    <a:pt x="1421" y="918"/>
                    <a:pt x="1512" y="826"/>
                  </a:cubicBezTo>
                  <a:cubicBezTo>
                    <a:pt x="1650" y="689"/>
                    <a:pt x="1742" y="643"/>
                    <a:pt x="1879" y="551"/>
                  </a:cubicBezTo>
                  <a:cubicBezTo>
                    <a:pt x="2017" y="460"/>
                    <a:pt x="2108" y="460"/>
                    <a:pt x="2246" y="460"/>
                  </a:cubicBezTo>
                  <a:cubicBezTo>
                    <a:pt x="2254" y="457"/>
                    <a:pt x="2263" y="454"/>
                    <a:pt x="2272" y="452"/>
                  </a:cubicBezTo>
                  <a:close/>
                  <a:moveTo>
                    <a:pt x="2750" y="1"/>
                  </a:moveTo>
                  <a:cubicBezTo>
                    <a:pt x="1929" y="1"/>
                    <a:pt x="1089" y="356"/>
                    <a:pt x="596" y="964"/>
                  </a:cubicBezTo>
                  <a:cubicBezTo>
                    <a:pt x="138" y="1560"/>
                    <a:pt x="0" y="2339"/>
                    <a:pt x="229" y="3072"/>
                  </a:cubicBezTo>
                  <a:cubicBezTo>
                    <a:pt x="229" y="3164"/>
                    <a:pt x="367" y="3164"/>
                    <a:pt x="458" y="3164"/>
                  </a:cubicBezTo>
                  <a:lnTo>
                    <a:pt x="2337" y="3164"/>
                  </a:lnTo>
                  <a:cubicBezTo>
                    <a:pt x="2475" y="3164"/>
                    <a:pt x="2658" y="3118"/>
                    <a:pt x="2796" y="3026"/>
                  </a:cubicBezTo>
                  <a:cubicBezTo>
                    <a:pt x="2842" y="2980"/>
                    <a:pt x="2979" y="2889"/>
                    <a:pt x="2887" y="2797"/>
                  </a:cubicBezTo>
                  <a:cubicBezTo>
                    <a:pt x="2521" y="2430"/>
                    <a:pt x="2383" y="1926"/>
                    <a:pt x="2475" y="1422"/>
                  </a:cubicBezTo>
                  <a:cubicBezTo>
                    <a:pt x="2521" y="1193"/>
                    <a:pt x="2612" y="964"/>
                    <a:pt x="2704" y="781"/>
                  </a:cubicBezTo>
                  <a:cubicBezTo>
                    <a:pt x="2796" y="735"/>
                    <a:pt x="2842" y="643"/>
                    <a:pt x="2933" y="551"/>
                  </a:cubicBezTo>
                  <a:cubicBezTo>
                    <a:pt x="2979" y="506"/>
                    <a:pt x="3025" y="460"/>
                    <a:pt x="3071" y="460"/>
                  </a:cubicBezTo>
                  <a:cubicBezTo>
                    <a:pt x="3071" y="460"/>
                    <a:pt x="3116" y="414"/>
                    <a:pt x="3117" y="414"/>
                  </a:cubicBezTo>
                  <a:lnTo>
                    <a:pt x="3117" y="414"/>
                  </a:lnTo>
                  <a:cubicBezTo>
                    <a:pt x="3117" y="414"/>
                    <a:pt x="3117" y="414"/>
                    <a:pt x="3117" y="414"/>
                  </a:cubicBezTo>
                  <a:lnTo>
                    <a:pt x="3162" y="414"/>
                  </a:lnTo>
                  <a:cubicBezTo>
                    <a:pt x="3208" y="368"/>
                    <a:pt x="3391" y="276"/>
                    <a:pt x="3391" y="185"/>
                  </a:cubicBezTo>
                  <a:cubicBezTo>
                    <a:pt x="3437" y="93"/>
                    <a:pt x="3300" y="47"/>
                    <a:pt x="3254" y="47"/>
                  </a:cubicBezTo>
                  <a:cubicBezTo>
                    <a:pt x="3089" y="16"/>
                    <a:pt x="2920" y="1"/>
                    <a:pt x="27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72" name="Google Shape;5972;p31"/>
            <p:cNvSpPr/>
            <p:nvPr/>
          </p:nvSpPr>
          <p:spPr>
            <a:xfrm>
              <a:off x="5495211" y="1371256"/>
              <a:ext cx="88476" cy="48471"/>
            </a:xfrm>
            <a:custGeom>
              <a:avLst/>
              <a:gdLst/>
              <a:ahLst/>
              <a:cxnLst/>
              <a:rect l="l" t="t" r="r" b="b"/>
              <a:pathLst>
                <a:path w="5226" h="2863" extrusionOk="0">
                  <a:moveTo>
                    <a:pt x="2506" y="589"/>
                  </a:moveTo>
                  <a:cubicBezTo>
                    <a:pt x="3185" y="589"/>
                    <a:pt x="3800" y="1050"/>
                    <a:pt x="4125" y="1620"/>
                  </a:cubicBezTo>
                  <a:cubicBezTo>
                    <a:pt x="4151" y="1679"/>
                    <a:pt x="4174" y="1738"/>
                    <a:pt x="4196" y="1798"/>
                  </a:cubicBezTo>
                  <a:lnTo>
                    <a:pt x="4196" y="1798"/>
                  </a:lnTo>
                  <a:cubicBezTo>
                    <a:pt x="3886" y="1647"/>
                    <a:pt x="3546" y="1573"/>
                    <a:pt x="3205" y="1573"/>
                  </a:cubicBezTo>
                  <a:cubicBezTo>
                    <a:pt x="2596" y="1573"/>
                    <a:pt x="1985" y="1808"/>
                    <a:pt x="1538" y="2262"/>
                  </a:cubicBezTo>
                  <a:lnTo>
                    <a:pt x="918" y="2262"/>
                  </a:lnTo>
                  <a:cubicBezTo>
                    <a:pt x="968" y="1511"/>
                    <a:pt x="1456" y="778"/>
                    <a:pt x="2246" y="612"/>
                  </a:cubicBezTo>
                  <a:cubicBezTo>
                    <a:pt x="2334" y="596"/>
                    <a:pt x="2420" y="589"/>
                    <a:pt x="2506" y="589"/>
                  </a:cubicBezTo>
                  <a:close/>
                  <a:moveTo>
                    <a:pt x="2661" y="0"/>
                  </a:moveTo>
                  <a:cubicBezTo>
                    <a:pt x="2461" y="0"/>
                    <a:pt x="2261" y="21"/>
                    <a:pt x="2063" y="62"/>
                  </a:cubicBezTo>
                  <a:cubicBezTo>
                    <a:pt x="917" y="337"/>
                    <a:pt x="1" y="1391"/>
                    <a:pt x="46" y="2582"/>
                  </a:cubicBezTo>
                  <a:cubicBezTo>
                    <a:pt x="46" y="2811"/>
                    <a:pt x="230" y="2857"/>
                    <a:pt x="413" y="2857"/>
                  </a:cubicBezTo>
                  <a:lnTo>
                    <a:pt x="1650" y="2857"/>
                  </a:lnTo>
                  <a:cubicBezTo>
                    <a:pt x="1696" y="2857"/>
                    <a:pt x="1742" y="2857"/>
                    <a:pt x="1788" y="2811"/>
                  </a:cubicBezTo>
                  <a:cubicBezTo>
                    <a:pt x="2017" y="2766"/>
                    <a:pt x="2109" y="2628"/>
                    <a:pt x="2246" y="2491"/>
                  </a:cubicBezTo>
                  <a:cubicBezTo>
                    <a:pt x="2486" y="2281"/>
                    <a:pt x="2766" y="2188"/>
                    <a:pt x="3046" y="2188"/>
                  </a:cubicBezTo>
                  <a:cubicBezTo>
                    <a:pt x="3193" y="2188"/>
                    <a:pt x="3341" y="2214"/>
                    <a:pt x="3484" y="2262"/>
                  </a:cubicBezTo>
                  <a:cubicBezTo>
                    <a:pt x="3759" y="2353"/>
                    <a:pt x="3942" y="2537"/>
                    <a:pt x="4125" y="2720"/>
                  </a:cubicBezTo>
                  <a:cubicBezTo>
                    <a:pt x="4217" y="2842"/>
                    <a:pt x="4349" y="2862"/>
                    <a:pt x="4495" y="2862"/>
                  </a:cubicBezTo>
                  <a:cubicBezTo>
                    <a:pt x="4568" y="2862"/>
                    <a:pt x="4645" y="2857"/>
                    <a:pt x="4721" y="2857"/>
                  </a:cubicBezTo>
                  <a:cubicBezTo>
                    <a:pt x="4904" y="2857"/>
                    <a:pt x="5179" y="2720"/>
                    <a:pt x="5225" y="2491"/>
                  </a:cubicBezTo>
                  <a:cubicBezTo>
                    <a:pt x="5225" y="2078"/>
                    <a:pt x="5134" y="1666"/>
                    <a:pt x="4904" y="1253"/>
                  </a:cubicBezTo>
                  <a:cubicBezTo>
                    <a:pt x="4902" y="1249"/>
                    <a:pt x="4900" y="1245"/>
                    <a:pt x="4897" y="1240"/>
                  </a:cubicBezTo>
                  <a:lnTo>
                    <a:pt x="4897" y="1240"/>
                  </a:lnTo>
                  <a:cubicBezTo>
                    <a:pt x="4444" y="422"/>
                    <a:pt x="3566" y="0"/>
                    <a:pt x="26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73" name="Google Shape;5973;p31"/>
            <p:cNvSpPr/>
            <p:nvPr/>
          </p:nvSpPr>
          <p:spPr>
            <a:xfrm>
              <a:off x="5322196" y="1365009"/>
              <a:ext cx="57427" cy="53076"/>
            </a:xfrm>
            <a:custGeom>
              <a:avLst/>
              <a:gdLst/>
              <a:ahLst/>
              <a:cxnLst/>
              <a:rect l="l" t="t" r="r" b="b"/>
              <a:pathLst>
                <a:path w="3392" h="3135" extrusionOk="0">
                  <a:moveTo>
                    <a:pt x="1452" y="673"/>
                  </a:moveTo>
                  <a:cubicBezTo>
                    <a:pt x="2199" y="1043"/>
                    <a:pt x="2593" y="1877"/>
                    <a:pt x="2487" y="2676"/>
                  </a:cubicBezTo>
                  <a:lnTo>
                    <a:pt x="1579" y="2676"/>
                  </a:lnTo>
                  <a:cubicBezTo>
                    <a:pt x="1824" y="2258"/>
                    <a:pt x="1896" y="1764"/>
                    <a:pt x="1742" y="1301"/>
                  </a:cubicBezTo>
                  <a:cubicBezTo>
                    <a:pt x="1683" y="1067"/>
                    <a:pt x="1583" y="858"/>
                    <a:pt x="1452" y="673"/>
                  </a:cubicBezTo>
                  <a:close/>
                  <a:moveTo>
                    <a:pt x="1057" y="0"/>
                  </a:moveTo>
                  <a:cubicBezTo>
                    <a:pt x="875" y="0"/>
                    <a:pt x="690" y="23"/>
                    <a:pt x="505" y="64"/>
                  </a:cubicBezTo>
                  <a:cubicBezTo>
                    <a:pt x="367" y="64"/>
                    <a:pt x="184" y="110"/>
                    <a:pt x="92" y="247"/>
                  </a:cubicBezTo>
                  <a:cubicBezTo>
                    <a:pt x="1" y="339"/>
                    <a:pt x="1" y="431"/>
                    <a:pt x="92" y="477"/>
                  </a:cubicBezTo>
                  <a:cubicBezTo>
                    <a:pt x="505" y="706"/>
                    <a:pt x="825" y="1072"/>
                    <a:pt x="917" y="1531"/>
                  </a:cubicBezTo>
                  <a:cubicBezTo>
                    <a:pt x="1055" y="1989"/>
                    <a:pt x="963" y="2493"/>
                    <a:pt x="642" y="2906"/>
                  </a:cubicBezTo>
                  <a:cubicBezTo>
                    <a:pt x="505" y="3043"/>
                    <a:pt x="734" y="3135"/>
                    <a:pt x="871" y="3135"/>
                  </a:cubicBezTo>
                  <a:lnTo>
                    <a:pt x="2659" y="3135"/>
                  </a:lnTo>
                  <a:cubicBezTo>
                    <a:pt x="2842" y="3135"/>
                    <a:pt x="3209" y="3089"/>
                    <a:pt x="3254" y="2860"/>
                  </a:cubicBezTo>
                  <a:cubicBezTo>
                    <a:pt x="3392" y="2310"/>
                    <a:pt x="3346" y="1714"/>
                    <a:pt x="3071" y="1210"/>
                  </a:cubicBezTo>
                  <a:cubicBezTo>
                    <a:pt x="2804" y="675"/>
                    <a:pt x="2319" y="313"/>
                    <a:pt x="1744" y="125"/>
                  </a:cubicBezTo>
                  <a:lnTo>
                    <a:pt x="1744" y="125"/>
                  </a:lnTo>
                  <a:cubicBezTo>
                    <a:pt x="1729" y="119"/>
                    <a:pt x="1713" y="114"/>
                    <a:pt x="1696" y="110"/>
                  </a:cubicBezTo>
                  <a:lnTo>
                    <a:pt x="1696" y="110"/>
                  </a:lnTo>
                  <a:cubicBezTo>
                    <a:pt x="1696" y="110"/>
                    <a:pt x="1696" y="110"/>
                    <a:pt x="1696" y="110"/>
                  </a:cubicBezTo>
                  <a:cubicBezTo>
                    <a:pt x="1494" y="34"/>
                    <a:pt x="1279" y="0"/>
                    <a:pt x="10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74" name="Google Shape;5974;p31"/>
            <p:cNvSpPr/>
            <p:nvPr/>
          </p:nvSpPr>
          <p:spPr>
            <a:xfrm>
              <a:off x="5097193" y="1367244"/>
              <a:ext cx="86140" cy="50841"/>
            </a:xfrm>
            <a:custGeom>
              <a:avLst/>
              <a:gdLst/>
              <a:ahLst/>
              <a:cxnLst/>
              <a:rect l="l" t="t" r="r" b="b"/>
              <a:pathLst>
                <a:path w="5088" h="3003" extrusionOk="0">
                  <a:moveTo>
                    <a:pt x="4043" y="1331"/>
                  </a:moveTo>
                  <a:cubicBezTo>
                    <a:pt x="4180" y="1744"/>
                    <a:pt x="4188" y="2153"/>
                    <a:pt x="4082" y="2544"/>
                  </a:cubicBezTo>
                  <a:lnTo>
                    <a:pt x="2866" y="2544"/>
                  </a:lnTo>
                  <a:cubicBezTo>
                    <a:pt x="3418" y="2308"/>
                    <a:pt x="3845" y="1863"/>
                    <a:pt x="4043" y="1331"/>
                  </a:cubicBezTo>
                  <a:close/>
                  <a:moveTo>
                    <a:pt x="3799" y="1"/>
                  </a:moveTo>
                  <a:cubicBezTo>
                    <a:pt x="3713" y="1"/>
                    <a:pt x="3621" y="24"/>
                    <a:pt x="3530" y="70"/>
                  </a:cubicBezTo>
                  <a:cubicBezTo>
                    <a:pt x="3438" y="70"/>
                    <a:pt x="3209" y="207"/>
                    <a:pt x="3255" y="345"/>
                  </a:cubicBezTo>
                  <a:cubicBezTo>
                    <a:pt x="3259" y="358"/>
                    <a:pt x="3264" y="372"/>
                    <a:pt x="3268" y="386"/>
                  </a:cubicBezTo>
                  <a:lnTo>
                    <a:pt x="3268" y="386"/>
                  </a:lnTo>
                  <a:cubicBezTo>
                    <a:pt x="3264" y="387"/>
                    <a:pt x="3259" y="389"/>
                    <a:pt x="3255" y="390"/>
                  </a:cubicBezTo>
                  <a:cubicBezTo>
                    <a:pt x="3261" y="394"/>
                    <a:pt x="3267" y="398"/>
                    <a:pt x="3273" y="403"/>
                  </a:cubicBezTo>
                  <a:lnTo>
                    <a:pt x="3273" y="403"/>
                  </a:lnTo>
                  <a:cubicBezTo>
                    <a:pt x="3471" y="1080"/>
                    <a:pt x="3234" y="1912"/>
                    <a:pt x="2521" y="2224"/>
                  </a:cubicBezTo>
                  <a:cubicBezTo>
                    <a:pt x="2418" y="2265"/>
                    <a:pt x="2297" y="2287"/>
                    <a:pt x="2169" y="2287"/>
                  </a:cubicBezTo>
                  <a:cubicBezTo>
                    <a:pt x="2013" y="2287"/>
                    <a:pt x="1848" y="2253"/>
                    <a:pt x="1697" y="2178"/>
                  </a:cubicBezTo>
                  <a:cubicBezTo>
                    <a:pt x="1376" y="2040"/>
                    <a:pt x="1055" y="1765"/>
                    <a:pt x="917" y="1444"/>
                  </a:cubicBezTo>
                  <a:cubicBezTo>
                    <a:pt x="869" y="1364"/>
                    <a:pt x="753" y="1329"/>
                    <a:pt x="621" y="1329"/>
                  </a:cubicBezTo>
                  <a:cubicBezTo>
                    <a:pt x="376" y="1329"/>
                    <a:pt x="76" y="1449"/>
                    <a:pt x="47" y="1628"/>
                  </a:cubicBezTo>
                  <a:cubicBezTo>
                    <a:pt x="1" y="2040"/>
                    <a:pt x="47" y="2499"/>
                    <a:pt x="230" y="2911"/>
                  </a:cubicBezTo>
                  <a:cubicBezTo>
                    <a:pt x="230" y="3003"/>
                    <a:pt x="367" y="3003"/>
                    <a:pt x="459" y="3003"/>
                  </a:cubicBezTo>
                  <a:lnTo>
                    <a:pt x="4217" y="3003"/>
                  </a:lnTo>
                  <a:cubicBezTo>
                    <a:pt x="4446" y="3003"/>
                    <a:pt x="4721" y="2957"/>
                    <a:pt x="4813" y="2728"/>
                  </a:cubicBezTo>
                  <a:cubicBezTo>
                    <a:pt x="5088" y="2132"/>
                    <a:pt x="5042" y="1444"/>
                    <a:pt x="4767" y="894"/>
                  </a:cubicBezTo>
                  <a:cubicBezTo>
                    <a:pt x="4764" y="889"/>
                    <a:pt x="4761" y="883"/>
                    <a:pt x="4757" y="877"/>
                  </a:cubicBezTo>
                  <a:lnTo>
                    <a:pt x="4757" y="877"/>
                  </a:lnTo>
                  <a:cubicBezTo>
                    <a:pt x="4576" y="564"/>
                    <a:pt x="4349" y="295"/>
                    <a:pt x="4034" y="70"/>
                  </a:cubicBezTo>
                  <a:cubicBezTo>
                    <a:pt x="3965" y="24"/>
                    <a:pt x="3885" y="1"/>
                    <a:pt x="37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75" name="Google Shape;5975;p31"/>
            <p:cNvSpPr/>
            <p:nvPr/>
          </p:nvSpPr>
          <p:spPr>
            <a:xfrm>
              <a:off x="4898581" y="1364518"/>
              <a:ext cx="58205" cy="53567"/>
            </a:xfrm>
            <a:custGeom>
              <a:avLst/>
              <a:gdLst/>
              <a:ahLst/>
              <a:cxnLst/>
              <a:rect l="l" t="t" r="r" b="b"/>
              <a:pathLst>
                <a:path w="3438" h="3164" extrusionOk="0">
                  <a:moveTo>
                    <a:pt x="2246" y="414"/>
                  </a:moveTo>
                  <a:cubicBezTo>
                    <a:pt x="2274" y="414"/>
                    <a:pt x="2305" y="414"/>
                    <a:pt x="2337" y="414"/>
                  </a:cubicBezTo>
                  <a:lnTo>
                    <a:pt x="2337" y="414"/>
                  </a:lnTo>
                  <a:cubicBezTo>
                    <a:pt x="2009" y="705"/>
                    <a:pt x="1764" y="1072"/>
                    <a:pt x="1696" y="1514"/>
                  </a:cubicBezTo>
                  <a:cubicBezTo>
                    <a:pt x="1593" y="1926"/>
                    <a:pt x="1670" y="2365"/>
                    <a:pt x="1870" y="2751"/>
                  </a:cubicBezTo>
                  <a:lnTo>
                    <a:pt x="1028" y="2751"/>
                  </a:lnTo>
                  <a:cubicBezTo>
                    <a:pt x="881" y="2182"/>
                    <a:pt x="979" y="1580"/>
                    <a:pt x="1284" y="1101"/>
                  </a:cubicBezTo>
                  <a:cubicBezTo>
                    <a:pt x="1375" y="1010"/>
                    <a:pt x="1467" y="872"/>
                    <a:pt x="1513" y="826"/>
                  </a:cubicBezTo>
                  <a:cubicBezTo>
                    <a:pt x="1650" y="689"/>
                    <a:pt x="1742" y="643"/>
                    <a:pt x="1879" y="551"/>
                  </a:cubicBezTo>
                  <a:cubicBezTo>
                    <a:pt x="2017" y="460"/>
                    <a:pt x="2109" y="460"/>
                    <a:pt x="2246" y="414"/>
                  </a:cubicBezTo>
                  <a:close/>
                  <a:moveTo>
                    <a:pt x="2753" y="1"/>
                  </a:moveTo>
                  <a:cubicBezTo>
                    <a:pt x="1942" y="1"/>
                    <a:pt x="1128" y="356"/>
                    <a:pt x="596" y="964"/>
                  </a:cubicBezTo>
                  <a:cubicBezTo>
                    <a:pt x="138" y="1560"/>
                    <a:pt x="0" y="2339"/>
                    <a:pt x="229" y="3072"/>
                  </a:cubicBezTo>
                  <a:cubicBezTo>
                    <a:pt x="275" y="3164"/>
                    <a:pt x="413" y="3164"/>
                    <a:pt x="504" y="3164"/>
                  </a:cubicBezTo>
                  <a:lnTo>
                    <a:pt x="2338" y="3164"/>
                  </a:lnTo>
                  <a:cubicBezTo>
                    <a:pt x="2475" y="3164"/>
                    <a:pt x="3071" y="3026"/>
                    <a:pt x="2888" y="2797"/>
                  </a:cubicBezTo>
                  <a:cubicBezTo>
                    <a:pt x="2567" y="2430"/>
                    <a:pt x="2384" y="1926"/>
                    <a:pt x="2521" y="1422"/>
                  </a:cubicBezTo>
                  <a:cubicBezTo>
                    <a:pt x="2521" y="1193"/>
                    <a:pt x="2613" y="964"/>
                    <a:pt x="2750" y="781"/>
                  </a:cubicBezTo>
                  <a:cubicBezTo>
                    <a:pt x="2796" y="689"/>
                    <a:pt x="2888" y="643"/>
                    <a:pt x="2933" y="551"/>
                  </a:cubicBezTo>
                  <a:cubicBezTo>
                    <a:pt x="3027" y="489"/>
                    <a:pt x="3078" y="448"/>
                    <a:pt x="3130" y="414"/>
                  </a:cubicBezTo>
                  <a:lnTo>
                    <a:pt x="3163" y="414"/>
                  </a:lnTo>
                  <a:cubicBezTo>
                    <a:pt x="3254" y="368"/>
                    <a:pt x="3392" y="276"/>
                    <a:pt x="3438" y="185"/>
                  </a:cubicBezTo>
                  <a:cubicBezTo>
                    <a:pt x="3438" y="93"/>
                    <a:pt x="3346" y="47"/>
                    <a:pt x="3254" y="47"/>
                  </a:cubicBezTo>
                  <a:cubicBezTo>
                    <a:pt x="3089" y="16"/>
                    <a:pt x="2921" y="1"/>
                    <a:pt x="27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76" name="Google Shape;5976;p31"/>
            <p:cNvSpPr/>
            <p:nvPr/>
          </p:nvSpPr>
          <p:spPr>
            <a:xfrm>
              <a:off x="4695297" y="1371256"/>
              <a:ext cx="88476" cy="48471"/>
            </a:xfrm>
            <a:custGeom>
              <a:avLst/>
              <a:gdLst/>
              <a:ahLst/>
              <a:cxnLst/>
              <a:rect l="l" t="t" r="r" b="b"/>
              <a:pathLst>
                <a:path w="5226" h="2863" extrusionOk="0">
                  <a:moveTo>
                    <a:pt x="2573" y="619"/>
                  </a:moveTo>
                  <a:cubicBezTo>
                    <a:pt x="3211" y="619"/>
                    <a:pt x="3789" y="1048"/>
                    <a:pt x="4146" y="1581"/>
                  </a:cubicBezTo>
                  <a:lnTo>
                    <a:pt x="4146" y="1581"/>
                  </a:lnTo>
                  <a:cubicBezTo>
                    <a:pt x="4153" y="1594"/>
                    <a:pt x="4162" y="1607"/>
                    <a:pt x="4171" y="1620"/>
                  </a:cubicBezTo>
                  <a:cubicBezTo>
                    <a:pt x="4196" y="1678"/>
                    <a:pt x="4218" y="1737"/>
                    <a:pt x="4238" y="1795"/>
                  </a:cubicBezTo>
                  <a:lnTo>
                    <a:pt x="4238" y="1795"/>
                  </a:lnTo>
                  <a:cubicBezTo>
                    <a:pt x="3922" y="1642"/>
                    <a:pt x="3575" y="1568"/>
                    <a:pt x="3227" y="1568"/>
                  </a:cubicBezTo>
                  <a:cubicBezTo>
                    <a:pt x="2623" y="1568"/>
                    <a:pt x="2013" y="1791"/>
                    <a:pt x="1554" y="2216"/>
                  </a:cubicBezTo>
                  <a:lnTo>
                    <a:pt x="939" y="2216"/>
                  </a:lnTo>
                  <a:cubicBezTo>
                    <a:pt x="1038" y="1471"/>
                    <a:pt x="1484" y="818"/>
                    <a:pt x="2247" y="657"/>
                  </a:cubicBezTo>
                  <a:cubicBezTo>
                    <a:pt x="2357" y="632"/>
                    <a:pt x="2466" y="619"/>
                    <a:pt x="2573" y="619"/>
                  </a:cubicBezTo>
                  <a:close/>
                  <a:moveTo>
                    <a:pt x="2707" y="0"/>
                  </a:moveTo>
                  <a:cubicBezTo>
                    <a:pt x="2507" y="0"/>
                    <a:pt x="2307" y="21"/>
                    <a:pt x="2109" y="62"/>
                  </a:cubicBezTo>
                  <a:cubicBezTo>
                    <a:pt x="917" y="291"/>
                    <a:pt x="1" y="1345"/>
                    <a:pt x="47" y="2582"/>
                  </a:cubicBezTo>
                  <a:cubicBezTo>
                    <a:pt x="47" y="2811"/>
                    <a:pt x="276" y="2857"/>
                    <a:pt x="459" y="2857"/>
                  </a:cubicBezTo>
                  <a:lnTo>
                    <a:pt x="1834" y="2857"/>
                  </a:lnTo>
                  <a:cubicBezTo>
                    <a:pt x="2017" y="2811"/>
                    <a:pt x="2109" y="2674"/>
                    <a:pt x="2247" y="2537"/>
                  </a:cubicBezTo>
                  <a:cubicBezTo>
                    <a:pt x="2487" y="2326"/>
                    <a:pt x="2768" y="2214"/>
                    <a:pt x="3062" y="2214"/>
                  </a:cubicBezTo>
                  <a:cubicBezTo>
                    <a:pt x="3215" y="2214"/>
                    <a:pt x="3373" y="2244"/>
                    <a:pt x="3530" y="2307"/>
                  </a:cubicBezTo>
                  <a:cubicBezTo>
                    <a:pt x="3759" y="2399"/>
                    <a:pt x="3942" y="2537"/>
                    <a:pt x="4126" y="2720"/>
                  </a:cubicBezTo>
                  <a:cubicBezTo>
                    <a:pt x="4248" y="2842"/>
                    <a:pt x="4390" y="2862"/>
                    <a:pt x="4540" y="2862"/>
                  </a:cubicBezTo>
                  <a:cubicBezTo>
                    <a:pt x="4614" y="2862"/>
                    <a:pt x="4691" y="2857"/>
                    <a:pt x="4767" y="2857"/>
                  </a:cubicBezTo>
                  <a:cubicBezTo>
                    <a:pt x="4951" y="2857"/>
                    <a:pt x="5226" y="2720"/>
                    <a:pt x="5226" y="2537"/>
                  </a:cubicBezTo>
                  <a:cubicBezTo>
                    <a:pt x="5226" y="2102"/>
                    <a:pt x="5143" y="1708"/>
                    <a:pt x="4978" y="1316"/>
                  </a:cubicBezTo>
                  <a:lnTo>
                    <a:pt x="4978" y="1316"/>
                  </a:lnTo>
                  <a:cubicBezTo>
                    <a:pt x="4971" y="1296"/>
                    <a:pt x="4962" y="1275"/>
                    <a:pt x="4951" y="1253"/>
                  </a:cubicBezTo>
                  <a:lnTo>
                    <a:pt x="4951" y="1253"/>
                  </a:lnTo>
                  <a:cubicBezTo>
                    <a:pt x="4951" y="1253"/>
                    <a:pt x="4951" y="1253"/>
                    <a:pt x="4951" y="1253"/>
                  </a:cubicBezTo>
                  <a:cubicBezTo>
                    <a:pt x="4948" y="1249"/>
                    <a:pt x="4946" y="1245"/>
                    <a:pt x="4944" y="1241"/>
                  </a:cubicBezTo>
                  <a:lnTo>
                    <a:pt x="4944" y="1241"/>
                  </a:lnTo>
                  <a:cubicBezTo>
                    <a:pt x="4491" y="422"/>
                    <a:pt x="3612" y="0"/>
                    <a:pt x="27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77" name="Google Shape;5977;p31"/>
            <p:cNvSpPr/>
            <p:nvPr/>
          </p:nvSpPr>
          <p:spPr>
            <a:xfrm>
              <a:off x="4519963" y="1364231"/>
              <a:ext cx="60542" cy="54633"/>
            </a:xfrm>
            <a:custGeom>
              <a:avLst/>
              <a:gdLst/>
              <a:ahLst/>
              <a:cxnLst/>
              <a:rect l="l" t="t" r="r" b="b"/>
              <a:pathLst>
                <a:path w="3576" h="3227" extrusionOk="0">
                  <a:moveTo>
                    <a:pt x="1673" y="765"/>
                  </a:moveTo>
                  <a:lnTo>
                    <a:pt x="1673" y="765"/>
                  </a:lnTo>
                  <a:cubicBezTo>
                    <a:pt x="1796" y="826"/>
                    <a:pt x="1914" y="904"/>
                    <a:pt x="2017" y="981"/>
                  </a:cubicBezTo>
                  <a:cubicBezTo>
                    <a:pt x="2200" y="1118"/>
                    <a:pt x="2338" y="1347"/>
                    <a:pt x="2429" y="1531"/>
                  </a:cubicBezTo>
                  <a:cubicBezTo>
                    <a:pt x="2642" y="1886"/>
                    <a:pt x="2690" y="2296"/>
                    <a:pt x="2637" y="2677"/>
                  </a:cubicBezTo>
                  <a:lnTo>
                    <a:pt x="1766" y="2677"/>
                  </a:lnTo>
                  <a:cubicBezTo>
                    <a:pt x="1976" y="2273"/>
                    <a:pt x="2029" y="1797"/>
                    <a:pt x="1925" y="1347"/>
                  </a:cubicBezTo>
                  <a:cubicBezTo>
                    <a:pt x="1873" y="1138"/>
                    <a:pt x="1787" y="941"/>
                    <a:pt x="1673" y="765"/>
                  </a:cubicBezTo>
                  <a:close/>
                  <a:moveTo>
                    <a:pt x="1130" y="0"/>
                  </a:moveTo>
                  <a:cubicBezTo>
                    <a:pt x="930" y="0"/>
                    <a:pt x="736" y="23"/>
                    <a:pt x="550" y="64"/>
                  </a:cubicBezTo>
                  <a:cubicBezTo>
                    <a:pt x="367" y="110"/>
                    <a:pt x="0" y="431"/>
                    <a:pt x="275" y="568"/>
                  </a:cubicBezTo>
                  <a:cubicBezTo>
                    <a:pt x="688" y="752"/>
                    <a:pt x="963" y="1118"/>
                    <a:pt x="1100" y="1531"/>
                  </a:cubicBezTo>
                  <a:cubicBezTo>
                    <a:pt x="1192" y="1989"/>
                    <a:pt x="1146" y="2493"/>
                    <a:pt x="825" y="2860"/>
                  </a:cubicBezTo>
                  <a:cubicBezTo>
                    <a:pt x="779" y="2952"/>
                    <a:pt x="734" y="2997"/>
                    <a:pt x="779" y="3089"/>
                  </a:cubicBezTo>
                  <a:cubicBezTo>
                    <a:pt x="825" y="3181"/>
                    <a:pt x="917" y="3226"/>
                    <a:pt x="1009" y="3226"/>
                  </a:cubicBezTo>
                  <a:lnTo>
                    <a:pt x="2842" y="3226"/>
                  </a:lnTo>
                  <a:cubicBezTo>
                    <a:pt x="3071" y="3226"/>
                    <a:pt x="3346" y="3181"/>
                    <a:pt x="3392" y="2906"/>
                  </a:cubicBezTo>
                  <a:cubicBezTo>
                    <a:pt x="3575" y="2356"/>
                    <a:pt x="3529" y="1760"/>
                    <a:pt x="3208" y="1210"/>
                  </a:cubicBezTo>
                  <a:cubicBezTo>
                    <a:pt x="2942" y="721"/>
                    <a:pt x="2460" y="319"/>
                    <a:pt x="1930" y="128"/>
                  </a:cubicBezTo>
                  <a:lnTo>
                    <a:pt x="1930" y="128"/>
                  </a:lnTo>
                  <a:cubicBezTo>
                    <a:pt x="1914" y="120"/>
                    <a:pt x="1897" y="115"/>
                    <a:pt x="1879" y="110"/>
                  </a:cubicBezTo>
                  <a:lnTo>
                    <a:pt x="1879" y="110"/>
                  </a:lnTo>
                  <a:cubicBezTo>
                    <a:pt x="1879" y="110"/>
                    <a:pt x="1879" y="110"/>
                    <a:pt x="1879" y="110"/>
                  </a:cubicBezTo>
                  <a:cubicBezTo>
                    <a:pt x="1627" y="34"/>
                    <a:pt x="1375" y="0"/>
                    <a:pt x="11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78" name="Google Shape;5978;p31"/>
            <p:cNvSpPr/>
            <p:nvPr/>
          </p:nvSpPr>
          <p:spPr>
            <a:xfrm>
              <a:off x="4297296" y="1366736"/>
              <a:ext cx="86140" cy="52127"/>
            </a:xfrm>
            <a:custGeom>
              <a:avLst/>
              <a:gdLst/>
              <a:ahLst/>
              <a:cxnLst/>
              <a:rect l="l" t="t" r="r" b="b"/>
              <a:pathLst>
                <a:path w="5088" h="3079" extrusionOk="0">
                  <a:moveTo>
                    <a:pt x="4065" y="1401"/>
                  </a:moveTo>
                  <a:cubicBezTo>
                    <a:pt x="4198" y="1788"/>
                    <a:pt x="4218" y="2189"/>
                    <a:pt x="4112" y="2574"/>
                  </a:cubicBezTo>
                  <a:lnTo>
                    <a:pt x="2994" y="2574"/>
                  </a:lnTo>
                  <a:cubicBezTo>
                    <a:pt x="3493" y="2316"/>
                    <a:pt x="3880" y="1894"/>
                    <a:pt x="4065" y="1401"/>
                  </a:cubicBezTo>
                  <a:close/>
                  <a:moveTo>
                    <a:pt x="3771" y="1"/>
                  </a:moveTo>
                  <a:cubicBezTo>
                    <a:pt x="3519" y="1"/>
                    <a:pt x="3186" y="138"/>
                    <a:pt x="3254" y="375"/>
                  </a:cubicBezTo>
                  <a:cubicBezTo>
                    <a:pt x="3483" y="1062"/>
                    <a:pt x="3254" y="1933"/>
                    <a:pt x="2521" y="2208"/>
                  </a:cubicBezTo>
                  <a:cubicBezTo>
                    <a:pt x="2406" y="2254"/>
                    <a:pt x="2280" y="2276"/>
                    <a:pt x="2148" y="2276"/>
                  </a:cubicBezTo>
                  <a:cubicBezTo>
                    <a:pt x="2017" y="2276"/>
                    <a:pt x="1879" y="2254"/>
                    <a:pt x="1742" y="2208"/>
                  </a:cubicBezTo>
                  <a:cubicBezTo>
                    <a:pt x="1375" y="2070"/>
                    <a:pt x="1054" y="1795"/>
                    <a:pt x="917" y="1474"/>
                  </a:cubicBezTo>
                  <a:cubicBezTo>
                    <a:pt x="864" y="1369"/>
                    <a:pt x="738" y="1325"/>
                    <a:pt x="600" y="1325"/>
                  </a:cubicBezTo>
                  <a:cubicBezTo>
                    <a:pt x="376" y="1325"/>
                    <a:pt x="120" y="1442"/>
                    <a:pt x="92" y="1612"/>
                  </a:cubicBezTo>
                  <a:cubicBezTo>
                    <a:pt x="0" y="2070"/>
                    <a:pt x="46" y="2529"/>
                    <a:pt x="229" y="2941"/>
                  </a:cubicBezTo>
                  <a:cubicBezTo>
                    <a:pt x="275" y="3033"/>
                    <a:pt x="367" y="3078"/>
                    <a:pt x="504" y="3078"/>
                  </a:cubicBezTo>
                  <a:lnTo>
                    <a:pt x="4262" y="3078"/>
                  </a:lnTo>
                  <a:cubicBezTo>
                    <a:pt x="4446" y="3078"/>
                    <a:pt x="4721" y="3033"/>
                    <a:pt x="4812" y="2849"/>
                  </a:cubicBezTo>
                  <a:cubicBezTo>
                    <a:pt x="5081" y="2222"/>
                    <a:pt x="5087" y="1552"/>
                    <a:pt x="4788" y="965"/>
                  </a:cubicBezTo>
                  <a:lnTo>
                    <a:pt x="4788" y="965"/>
                  </a:lnTo>
                  <a:cubicBezTo>
                    <a:pt x="4795" y="925"/>
                    <a:pt x="4790" y="880"/>
                    <a:pt x="4766" y="833"/>
                  </a:cubicBezTo>
                  <a:cubicBezTo>
                    <a:pt x="4583" y="512"/>
                    <a:pt x="4308" y="237"/>
                    <a:pt x="3987" y="54"/>
                  </a:cubicBezTo>
                  <a:cubicBezTo>
                    <a:pt x="3939" y="18"/>
                    <a:pt x="3860" y="1"/>
                    <a:pt x="37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5979" name="Google Shape;5979;p31"/>
          <p:cNvSpPr/>
          <p:nvPr/>
        </p:nvSpPr>
        <p:spPr>
          <a:xfrm>
            <a:off x="10682703" y="1001790"/>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5980" name="Google Shape;5980;p31"/>
          <p:cNvSpPr/>
          <p:nvPr/>
        </p:nvSpPr>
        <p:spPr>
          <a:xfrm rot="-1476194">
            <a:off x="9221718" y="3616744"/>
            <a:ext cx="189748" cy="179177"/>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981" name="Google Shape;5981;p31"/>
          <p:cNvSpPr/>
          <p:nvPr/>
        </p:nvSpPr>
        <p:spPr>
          <a:xfrm>
            <a:off x="1154955" y="4483043"/>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82" name="Google Shape;5982;p31"/>
          <p:cNvSpPr/>
          <p:nvPr/>
        </p:nvSpPr>
        <p:spPr>
          <a:xfrm>
            <a:off x="7948563" y="6391699"/>
            <a:ext cx="151972"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pic>
        <p:nvPicPr>
          <p:cNvPr id="3" name="Picture 2">
            <a:extLst>
              <a:ext uri="{FF2B5EF4-FFF2-40B4-BE49-F238E27FC236}">
                <a16:creationId xmlns:a16="http://schemas.microsoft.com/office/drawing/2014/main" id="{6F0CD0A6-1DBB-4B51-8F7B-7439B24A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956" y="4161615"/>
            <a:ext cx="4148153" cy="1486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79604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339"/>
        <p:cNvGrpSpPr/>
        <p:nvPr/>
      </p:nvGrpSpPr>
      <p:grpSpPr>
        <a:xfrm>
          <a:off x="0" y="0"/>
          <a:ext cx="0" cy="0"/>
          <a:chOff x="0" y="0"/>
          <a:chExt cx="0" cy="0"/>
        </a:xfrm>
      </p:grpSpPr>
      <p:sp>
        <p:nvSpPr>
          <p:cNvPr id="7340" name="Google Shape;7340;p47"/>
          <p:cNvSpPr/>
          <p:nvPr/>
        </p:nvSpPr>
        <p:spPr>
          <a:xfrm>
            <a:off x="6163800" y="2265773"/>
            <a:ext cx="230000" cy="230000"/>
          </a:xfrm>
          <a:prstGeom prst="ellipse">
            <a:avLst/>
          </a:prstGeom>
          <a:noFill/>
          <a:ln>
            <a:noFill/>
          </a:ln>
        </p:spPr>
        <p:txBody>
          <a:bodyPr spcFirstLastPara="1" wrap="square" lIns="121900" tIns="121900" rIns="121900" bIns="121900" anchor="ctr" anchorCtr="0">
            <a:noAutofit/>
          </a:bodyPr>
          <a:lstStyle/>
          <a:p>
            <a:endParaRPr sz="2400"/>
          </a:p>
        </p:txBody>
      </p:sp>
      <p:sp>
        <p:nvSpPr>
          <p:cNvPr id="7341" name="Google Shape;7341;p47"/>
          <p:cNvSpPr txBox="1">
            <a:spLocks noGrp="1"/>
          </p:cNvSpPr>
          <p:nvPr>
            <p:ph type="title"/>
          </p:nvPr>
        </p:nvSpPr>
        <p:spPr>
          <a:xfrm>
            <a:off x="1315967" y="719000"/>
            <a:ext cx="9925600" cy="763600"/>
          </a:xfrm>
          <a:prstGeom prst="rect">
            <a:avLst/>
          </a:prstGeom>
        </p:spPr>
        <p:txBody>
          <a:bodyPr spcFirstLastPara="1" vert="horz" wrap="square" lIns="121900" tIns="121900" rIns="121900" bIns="121900" rtlCol="0" anchor="ctr" anchorCtr="0">
            <a:noAutofit/>
          </a:bodyPr>
          <a:lstStyle/>
          <a:p>
            <a:pPr>
              <a:spcBef>
                <a:spcPts val="0"/>
              </a:spcBef>
            </a:pPr>
            <a:r>
              <a:rPr lang="en-GB" b="1" i="1" dirty="0"/>
              <a:t>coordinated turn</a:t>
            </a:r>
            <a:br>
              <a:rPr lang="en-GB" b="1" i="1" dirty="0"/>
            </a:br>
            <a:r>
              <a:rPr lang="en-GB" sz="2000" b="1" i="1" dirty="0"/>
              <a:t>We may call it “zero-lateral acceleration turn”</a:t>
            </a:r>
            <a:endParaRPr lang="en-GB" sz="2000" dirty="0"/>
          </a:p>
        </p:txBody>
      </p:sp>
      <p:sp>
        <p:nvSpPr>
          <p:cNvPr id="7342" name="Google Shape;7342;p47"/>
          <p:cNvSpPr/>
          <p:nvPr/>
        </p:nvSpPr>
        <p:spPr>
          <a:xfrm>
            <a:off x="2495295" y="3087129"/>
            <a:ext cx="1019600" cy="1019600"/>
          </a:xfrm>
          <a:prstGeom prst="ellipse">
            <a:avLst/>
          </a:prstGeom>
          <a:solidFill>
            <a:srgbClr val="FFFFFF">
              <a:alpha val="34820"/>
            </a:srgbClr>
          </a:solidFill>
          <a:ln>
            <a:noFill/>
          </a:ln>
        </p:spPr>
        <p:txBody>
          <a:bodyPr spcFirstLastPara="1" wrap="square" lIns="121900" tIns="121900" rIns="121900" bIns="121900" anchor="ctr" anchorCtr="0">
            <a:noAutofit/>
          </a:bodyPr>
          <a:lstStyle/>
          <a:p>
            <a:endParaRPr sz="2400"/>
          </a:p>
        </p:txBody>
      </p:sp>
      <p:sp>
        <p:nvSpPr>
          <p:cNvPr id="7343" name="Google Shape;7343;p47"/>
          <p:cNvSpPr/>
          <p:nvPr/>
        </p:nvSpPr>
        <p:spPr>
          <a:xfrm>
            <a:off x="5768961" y="3087129"/>
            <a:ext cx="1019600" cy="1019600"/>
          </a:xfrm>
          <a:prstGeom prst="ellipse">
            <a:avLst/>
          </a:prstGeom>
          <a:solidFill>
            <a:srgbClr val="FFFFFF">
              <a:alpha val="34820"/>
            </a:srgbClr>
          </a:solidFill>
          <a:ln>
            <a:noFill/>
          </a:ln>
        </p:spPr>
        <p:txBody>
          <a:bodyPr spcFirstLastPara="1" wrap="square" lIns="121900" tIns="121900" rIns="121900" bIns="121900" anchor="ctr" anchorCtr="0">
            <a:noAutofit/>
          </a:bodyPr>
          <a:lstStyle/>
          <a:p>
            <a:endParaRPr sz="2400"/>
          </a:p>
        </p:txBody>
      </p:sp>
      <p:sp>
        <p:nvSpPr>
          <p:cNvPr id="7344" name="Google Shape;7344;p47"/>
          <p:cNvSpPr/>
          <p:nvPr/>
        </p:nvSpPr>
        <p:spPr>
          <a:xfrm>
            <a:off x="9042628" y="3087129"/>
            <a:ext cx="1019600" cy="1019600"/>
          </a:xfrm>
          <a:prstGeom prst="ellipse">
            <a:avLst/>
          </a:prstGeom>
          <a:solidFill>
            <a:srgbClr val="FFFFFF">
              <a:alpha val="34820"/>
            </a:srgbClr>
          </a:solidFill>
          <a:ln>
            <a:noFill/>
          </a:ln>
        </p:spPr>
        <p:txBody>
          <a:bodyPr spcFirstLastPara="1" wrap="square" lIns="121900" tIns="121900" rIns="121900" bIns="121900" anchor="ctr" anchorCtr="0">
            <a:noAutofit/>
          </a:bodyPr>
          <a:lstStyle/>
          <a:p>
            <a:endParaRPr sz="2400"/>
          </a:p>
        </p:txBody>
      </p:sp>
      <p:sp>
        <p:nvSpPr>
          <p:cNvPr id="7345" name="Google Shape;7345;p47"/>
          <p:cNvSpPr txBox="1"/>
          <p:nvPr/>
        </p:nvSpPr>
        <p:spPr>
          <a:xfrm>
            <a:off x="1756551" y="5647800"/>
            <a:ext cx="2504800" cy="491200"/>
          </a:xfrm>
          <a:prstGeom prst="rect">
            <a:avLst/>
          </a:prstGeom>
          <a:noFill/>
          <a:ln>
            <a:noFill/>
          </a:ln>
        </p:spPr>
        <p:txBody>
          <a:bodyPr spcFirstLastPara="1" wrap="square" lIns="121900" tIns="121900" rIns="121900" bIns="121900" anchor="ctr" anchorCtr="0">
            <a:noAutofit/>
          </a:bodyPr>
          <a:lstStyle/>
          <a:p>
            <a:pPr algn="ctr"/>
            <a:r>
              <a:rPr lang="en-US" sz="2667" b="1" dirty="0">
                <a:solidFill>
                  <a:schemeClr val="dk1"/>
                </a:solidFill>
                <a:latin typeface="Barlow Semi Condensed"/>
                <a:ea typeface="Barlow Semi Condensed"/>
                <a:cs typeface="Barlow Semi Condensed"/>
                <a:sym typeface="Barlow Semi Condensed"/>
              </a:rPr>
              <a:t>N</a:t>
            </a:r>
            <a:r>
              <a:rPr lang="en" sz="2667" b="1" dirty="0">
                <a:solidFill>
                  <a:schemeClr val="dk1"/>
                </a:solidFill>
                <a:latin typeface="Barlow Semi Condensed"/>
                <a:ea typeface="Barlow Semi Condensed"/>
                <a:cs typeface="Barlow Semi Condensed"/>
                <a:sym typeface="Barlow Semi Condensed"/>
              </a:rPr>
              <a:t>ormal flight</a:t>
            </a:r>
            <a:endParaRPr sz="2667" b="1" dirty="0">
              <a:solidFill>
                <a:schemeClr val="dk1"/>
              </a:solidFill>
              <a:latin typeface="Barlow Semi Condensed"/>
              <a:ea typeface="Barlow Semi Condensed"/>
              <a:cs typeface="Barlow Semi Condensed"/>
              <a:sym typeface="Barlow Semi Condensed"/>
            </a:endParaRPr>
          </a:p>
        </p:txBody>
      </p:sp>
      <p:sp>
        <p:nvSpPr>
          <p:cNvPr id="7346" name="Google Shape;7346;p47"/>
          <p:cNvSpPr txBox="1"/>
          <p:nvPr/>
        </p:nvSpPr>
        <p:spPr>
          <a:xfrm>
            <a:off x="1770007" y="5282920"/>
            <a:ext cx="2504800" cy="963600"/>
          </a:xfrm>
          <a:prstGeom prst="rect">
            <a:avLst/>
          </a:prstGeom>
          <a:noFill/>
          <a:ln>
            <a:noFill/>
          </a:ln>
        </p:spPr>
        <p:txBody>
          <a:bodyPr spcFirstLastPara="1" wrap="square" lIns="121900" tIns="121900" rIns="121900" bIns="121900" anchor="ctr" anchorCtr="0">
            <a:noAutofit/>
          </a:bodyPr>
          <a:lstStyle/>
          <a:p>
            <a:pPr algn="ctr"/>
            <a:endParaRPr sz="2400" dirty="0">
              <a:solidFill>
                <a:schemeClr val="dk1"/>
              </a:solidFill>
              <a:latin typeface="Barlow Semi Condensed"/>
              <a:ea typeface="Barlow Semi Condensed"/>
              <a:cs typeface="Barlow Semi Condensed"/>
              <a:sym typeface="Barlow Semi Condensed"/>
            </a:endParaRPr>
          </a:p>
        </p:txBody>
      </p:sp>
      <p:sp>
        <p:nvSpPr>
          <p:cNvPr id="7347" name="Google Shape;7347;p47"/>
          <p:cNvSpPr txBox="1"/>
          <p:nvPr/>
        </p:nvSpPr>
        <p:spPr>
          <a:xfrm>
            <a:off x="5012803" y="5718013"/>
            <a:ext cx="2504800" cy="491200"/>
          </a:xfrm>
          <a:prstGeom prst="rect">
            <a:avLst/>
          </a:prstGeom>
          <a:noFill/>
          <a:ln>
            <a:noFill/>
          </a:ln>
        </p:spPr>
        <p:txBody>
          <a:bodyPr spcFirstLastPara="1" wrap="square" lIns="121900" tIns="121900" rIns="121900" bIns="121900" anchor="ctr" anchorCtr="0">
            <a:noAutofit/>
          </a:bodyPr>
          <a:lstStyle/>
          <a:p>
            <a:pPr algn="ctr"/>
            <a:r>
              <a:rPr lang="en-US" sz="2667" b="1" dirty="0">
                <a:solidFill>
                  <a:schemeClr val="dk1"/>
                </a:solidFill>
                <a:latin typeface="Barlow Semi Condensed"/>
                <a:ea typeface="Barlow Semi Condensed"/>
                <a:cs typeface="Barlow Semi Condensed"/>
                <a:sym typeface="Barlow Semi Condensed"/>
              </a:rPr>
              <a:t>M</a:t>
            </a:r>
            <a:r>
              <a:rPr lang="en" sz="2667" b="1" dirty="0">
                <a:solidFill>
                  <a:schemeClr val="dk1"/>
                </a:solidFill>
                <a:latin typeface="Barlow Semi Condensed"/>
                <a:ea typeface="Barlow Semi Condensed"/>
                <a:cs typeface="Barlow Semi Condensed"/>
                <a:sym typeface="Barlow Semi Condensed"/>
              </a:rPr>
              <a:t>edium banked turn</a:t>
            </a:r>
            <a:endParaRPr sz="2667" b="1" dirty="0">
              <a:solidFill>
                <a:schemeClr val="dk1"/>
              </a:solidFill>
              <a:latin typeface="Barlow Semi Condensed"/>
              <a:ea typeface="Barlow Semi Condensed"/>
              <a:cs typeface="Barlow Semi Condensed"/>
              <a:sym typeface="Barlow Semi Condensed"/>
            </a:endParaRPr>
          </a:p>
        </p:txBody>
      </p:sp>
      <p:sp>
        <p:nvSpPr>
          <p:cNvPr id="7348" name="Google Shape;7348;p47"/>
          <p:cNvSpPr txBox="1"/>
          <p:nvPr/>
        </p:nvSpPr>
        <p:spPr>
          <a:xfrm>
            <a:off x="5026351" y="4917120"/>
            <a:ext cx="2504800" cy="963600"/>
          </a:xfrm>
          <a:prstGeom prst="rect">
            <a:avLst/>
          </a:prstGeom>
          <a:noFill/>
          <a:ln>
            <a:noFill/>
          </a:ln>
        </p:spPr>
        <p:txBody>
          <a:bodyPr spcFirstLastPara="1" wrap="square" lIns="121900" tIns="121900" rIns="121900" bIns="121900" anchor="ctr" anchorCtr="0">
            <a:noAutofit/>
          </a:bodyPr>
          <a:lstStyle/>
          <a:p>
            <a:pPr algn="ctr"/>
            <a:endParaRPr sz="2400" dirty="0">
              <a:solidFill>
                <a:schemeClr val="dk1"/>
              </a:solidFill>
              <a:latin typeface="Barlow Semi Condensed"/>
              <a:ea typeface="Barlow Semi Condensed"/>
              <a:cs typeface="Barlow Semi Condensed"/>
              <a:sym typeface="Barlow Semi Condensed"/>
            </a:endParaRPr>
          </a:p>
        </p:txBody>
      </p:sp>
      <p:sp>
        <p:nvSpPr>
          <p:cNvPr id="7349" name="Google Shape;7349;p47"/>
          <p:cNvSpPr txBox="1"/>
          <p:nvPr/>
        </p:nvSpPr>
        <p:spPr>
          <a:xfrm>
            <a:off x="8300017" y="5621063"/>
            <a:ext cx="2504800" cy="491200"/>
          </a:xfrm>
          <a:prstGeom prst="rect">
            <a:avLst/>
          </a:prstGeom>
          <a:noFill/>
          <a:ln>
            <a:noFill/>
          </a:ln>
        </p:spPr>
        <p:txBody>
          <a:bodyPr spcFirstLastPara="1" wrap="square" lIns="121900" tIns="121900" rIns="121900" bIns="121900" anchor="ctr" anchorCtr="0">
            <a:noAutofit/>
          </a:bodyPr>
          <a:lstStyle/>
          <a:p>
            <a:pPr algn="ctr"/>
            <a:r>
              <a:rPr lang="en-US" sz="2667" b="1" dirty="0">
                <a:solidFill>
                  <a:schemeClr val="dk1"/>
                </a:solidFill>
                <a:latin typeface="Barlow Semi Condensed"/>
                <a:ea typeface="Barlow Semi Condensed"/>
                <a:cs typeface="Barlow Semi Condensed"/>
                <a:sym typeface="Barlow Semi Condensed"/>
              </a:rPr>
              <a:t>S</a:t>
            </a:r>
            <a:r>
              <a:rPr lang="en" sz="2667" b="1" dirty="0">
                <a:solidFill>
                  <a:schemeClr val="dk1"/>
                </a:solidFill>
                <a:latin typeface="Barlow Semi Condensed"/>
                <a:ea typeface="Barlow Semi Condensed"/>
                <a:cs typeface="Barlow Semi Condensed"/>
                <a:sym typeface="Barlow Semi Condensed"/>
              </a:rPr>
              <a:t>teep banked turn</a:t>
            </a:r>
            <a:endParaRPr sz="2667" b="1" dirty="0">
              <a:solidFill>
                <a:schemeClr val="dk1"/>
              </a:solidFill>
              <a:latin typeface="Barlow Semi Condensed"/>
              <a:ea typeface="Barlow Semi Condensed"/>
              <a:cs typeface="Barlow Semi Condensed"/>
              <a:sym typeface="Barlow Semi Condensed"/>
            </a:endParaRPr>
          </a:p>
        </p:txBody>
      </p:sp>
      <p:sp>
        <p:nvSpPr>
          <p:cNvPr id="7350" name="Google Shape;7350;p47"/>
          <p:cNvSpPr txBox="1"/>
          <p:nvPr/>
        </p:nvSpPr>
        <p:spPr>
          <a:xfrm>
            <a:off x="8300017" y="4917120"/>
            <a:ext cx="2504800" cy="963600"/>
          </a:xfrm>
          <a:prstGeom prst="rect">
            <a:avLst/>
          </a:prstGeom>
          <a:noFill/>
          <a:ln>
            <a:noFill/>
          </a:ln>
        </p:spPr>
        <p:txBody>
          <a:bodyPr spcFirstLastPara="1" wrap="square" lIns="121900" tIns="121900" rIns="121900" bIns="121900" anchor="ctr" anchorCtr="0">
            <a:noAutofit/>
          </a:bodyPr>
          <a:lstStyle/>
          <a:p>
            <a:pPr algn="ctr"/>
            <a:endParaRPr sz="2400" dirty="0">
              <a:solidFill>
                <a:schemeClr val="dk1"/>
              </a:solidFill>
              <a:latin typeface="Barlow Semi Condensed"/>
              <a:ea typeface="Barlow Semi Condensed"/>
              <a:cs typeface="Barlow Semi Condensed"/>
              <a:sym typeface="Barlow Semi Condensed"/>
            </a:endParaRPr>
          </a:p>
        </p:txBody>
      </p:sp>
      <p:cxnSp>
        <p:nvCxnSpPr>
          <p:cNvPr id="7352" name="Google Shape;7352;p47"/>
          <p:cNvCxnSpPr/>
          <p:nvPr/>
        </p:nvCxnSpPr>
        <p:spPr>
          <a:xfrm>
            <a:off x="6278761" y="4106729"/>
            <a:ext cx="0" cy="0"/>
          </a:xfrm>
          <a:prstGeom prst="straightConnector1">
            <a:avLst/>
          </a:prstGeom>
          <a:noFill/>
          <a:ln w="19050" cap="flat" cmpd="sng">
            <a:solidFill>
              <a:schemeClr val="dk1"/>
            </a:solidFill>
            <a:prstDash val="solid"/>
            <a:round/>
            <a:headEnd type="none" w="med" len="med"/>
            <a:tailEnd type="none" w="med" len="med"/>
          </a:ln>
        </p:spPr>
      </p:cxnSp>
      <p:cxnSp>
        <p:nvCxnSpPr>
          <p:cNvPr id="7355" name="Google Shape;7355;p47"/>
          <p:cNvCxnSpPr>
            <a:stCxn id="7342" idx="0"/>
            <a:endCxn id="7340" idx="4"/>
          </p:cNvCxnSpPr>
          <p:nvPr/>
        </p:nvCxnSpPr>
        <p:spPr>
          <a:xfrm rot="-5400000">
            <a:off x="4346295" y="1154729"/>
            <a:ext cx="591200" cy="3273600"/>
          </a:xfrm>
          <a:prstGeom prst="bentConnector3">
            <a:avLst>
              <a:gd name="adj1" fmla="val 50013"/>
            </a:avLst>
          </a:prstGeom>
          <a:noFill/>
          <a:ln w="19050" cap="flat" cmpd="sng">
            <a:solidFill>
              <a:schemeClr val="dk1"/>
            </a:solidFill>
            <a:prstDash val="solid"/>
            <a:round/>
            <a:headEnd type="none" w="med" len="med"/>
            <a:tailEnd type="none" w="med" len="med"/>
          </a:ln>
        </p:spPr>
      </p:cxnSp>
      <p:cxnSp>
        <p:nvCxnSpPr>
          <p:cNvPr id="7356" name="Google Shape;7356;p47"/>
          <p:cNvCxnSpPr>
            <a:stCxn id="7340" idx="4"/>
            <a:endCxn id="7344" idx="0"/>
          </p:cNvCxnSpPr>
          <p:nvPr/>
        </p:nvCxnSpPr>
        <p:spPr>
          <a:xfrm rot="-5400000" flipH="1">
            <a:off x="7620000" y="1154573"/>
            <a:ext cx="591200" cy="3273600"/>
          </a:xfrm>
          <a:prstGeom prst="bentConnector3">
            <a:avLst>
              <a:gd name="adj1" fmla="val 50013"/>
            </a:avLst>
          </a:prstGeom>
          <a:noFill/>
          <a:ln w="19050" cap="flat" cmpd="sng">
            <a:solidFill>
              <a:schemeClr val="dk1"/>
            </a:solidFill>
            <a:prstDash val="solid"/>
            <a:round/>
            <a:headEnd type="none" w="med" len="med"/>
            <a:tailEnd type="none" w="med" len="med"/>
          </a:ln>
        </p:spPr>
      </p:cxnSp>
      <p:cxnSp>
        <p:nvCxnSpPr>
          <p:cNvPr id="7357" name="Google Shape;7357;p47"/>
          <p:cNvCxnSpPr>
            <a:stCxn id="7340" idx="4"/>
            <a:endCxn id="7343" idx="0"/>
          </p:cNvCxnSpPr>
          <p:nvPr/>
        </p:nvCxnSpPr>
        <p:spPr>
          <a:xfrm>
            <a:off x="6278800" y="2495773"/>
            <a:ext cx="0" cy="591200"/>
          </a:xfrm>
          <a:prstGeom prst="straightConnector1">
            <a:avLst/>
          </a:prstGeom>
          <a:noFill/>
          <a:ln w="19050" cap="flat" cmpd="sng">
            <a:solidFill>
              <a:schemeClr val="dk1"/>
            </a:solidFill>
            <a:prstDash val="solid"/>
            <a:round/>
            <a:headEnd type="none" w="med" len="med"/>
            <a:tailEnd type="none" w="med" len="med"/>
          </a:ln>
        </p:spPr>
      </p:cxnSp>
      <p:sp>
        <p:nvSpPr>
          <p:cNvPr id="7358" name="Google Shape;7358;p47"/>
          <p:cNvSpPr/>
          <p:nvPr/>
        </p:nvSpPr>
        <p:spPr>
          <a:xfrm>
            <a:off x="4376973" y="1824229"/>
            <a:ext cx="3776465" cy="63540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121900" tIns="121900" rIns="121900" bIns="121900" anchor="ctr" anchorCtr="0">
            <a:noAutofit/>
          </a:bodyPr>
          <a:lstStyle/>
          <a:p>
            <a:pPr algn="ctr"/>
            <a:r>
              <a:rPr lang="en-US" sz="2667" b="1" dirty="0">
                <a:solidFill>
                  <a:schemeClr val="dk1"/>
                </a:solidFill>
                <a:latin typeface="Barlow Semi Condensed"/>
                <a:ea typeface="Barlow Semi Condensed"/>
                <a:cs typeface="Barlow Semi Condensed"/>
                <a:sym typeface="Barlow Semi Condensed"/>
              </a:rPr>
              <a:t>I</a:t>
            </a:r>
            <a:r>
              <a:rPr lang="en" sz="2667" b="1" dirty="0">
                <a:solidFill>
                  <a:schemeClr val="dk1"/>
                </a:solidFill>
                <a:latin typeface="Barlow Semi Condensed"/>
                <a:ea typeface="Barlow Semi Condensed"/>
                <a:cs typeface="Barlow Semi Condensed"/>
                <a:sym typeface="Barlow Semi Condensed"/>
              </a:rPr>
              <a:t>n terms of mechanics </a:t>
            </a:r>
            <a:endParaRPr sz="2667" b="1" dirty="0">
              <a:solidFill>
                <a:schemeClr val="dk1"/>
              </a:solidFill>
              <a:latin typeface="Barlow Semi Condensed"/>
              <a:ea typeface="Barlow Semi Condensed"/>
              <a:cs typeface="Barlow Semi Condensed"/>
              <a:sym typeface="Barlow Semi Condensed"/>
            </a:endParaRPr>
          </a:p>
        </p:txBody>
      </p:sp>
      <p:sp>
        <p:nvSpPr>
          <p:cNvPr id="7431" name="Google Shape;7431;p47"/>
          <p:cNvSpPr/>
          <p:nvPr/>
        </p:nvSpPr>
        <p:spPr>
          <a:xfrm>
            <a:off x="2424621" y="1827608"/>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432" name="Google Shape;7432;p47"/>
          <p:cNvSpPr/>
          <p:nvPr/>
        </p:nvSpPr>
        <p:spPr>
          <a:xfrm rot="372478">
            <a:off x="9817879" y="1351049"/>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433" name="Google Shape;7433;p47"/>
          <p:cNvSpPr/>
          <p:nvPr/>
        </p:nvSpPr>
        <p:spPr>
          <a:xfrm>
            <a:off x="4544045" y="3509321"/>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34" name="Google Shape;7434;p47"/>
          <p:cNvSpPr/>
          <p:nvPr/>
        </p:nvSpPr>
        <p:spPr>
          <a:xfrm>
            <a:off x="10917835" y="3087129"/>
            <a:ext cx="151972"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435" name="Google Shape;7435;p47"/>
          <p:cNvSpPr/>
          <p:nvPr/>
        </p:nvSpPr>
        <p:spPr>
          <a:xfrm>
            <a:off x="1481633" y="5445729"/>
            <a:ext cx="151971"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7436" name="Google Shape;7436;p47"/>
          <p:cNvSpPr/>
          <p:nvPr/>
        </p:nvSpPr>
        <p:spPr>
          <a:xfrm rot="372478">
            <a:off x="7820731" y="4289997"/>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CC3A5B0E-FFEA-46CF-8603-1210670F9D7F}"/>
              </a:ext>
            </a:extLst>
          </p:cNvPr>
          <p:cNvPicPr>
            <a:picLocks noChangeAspect="1"/>
          </p:cNvPicPr>
          <p:nvPr/>
        </p:nvPicPr>
        <p:blipFill rotWithShape="1">
          <a:blip r:embed="rId3">
            <a:extLst>
              <a:ext uri="{28A0092B-C50C-407E-A947-70E740481C1C}">
                <a14:useLocalDpi xmlns:a14="http://schemas.microsoft.com/office/drawing/2010/main" val="0"/>
              </a:ext>
            </a:extLst>
          </a:blip>
          <a:srcRect t="10633"/>
          <a:stretch/>
        </p:blipFill>
        <p:spPr>
          <a:xfrm>
            <a:off x="1940096" y="3123118"/>
            <a:ext cx="2040973" cy="2025845"/>
          </a:xfrm>
          <a:prstGeom prst="rect">
            <a:avLst/>
          </a:prstGeom>
        </p:spPr>
      </p:pic>
      <p:pic>
        <p:nvPicPr>
          <p:cNvPr id="7" name="Picture 6">
            <a:extLst>
              <a:ext uri="{FF2B5EF4-FFF2-40B4-BE49-F238E27FC236}">
                <a16:creationId xmlns:a16="http://schemas.microsoft.com/office/drawing/2014/main" id="{3270DA6C-33E7-4C43-A2E9-B5EDF4C8CBEB}"/>
              </a:ext>
            </a:extLst>
          </p:cNvPr>
          <p:cNvPicPr>
            <a:picLocks noChangeAspect="1"/>
          </p:cNvPicPr>
          <p:nvPr/>
        </p:nvPicPr>
        <p:blipFill rotWithShape="1">
          <a:blip r:embed="rId4">
            <a:extLst>
              <a:ext uri="{28A0092B-C50C-407E-A947-70E740481C1C}">
                <a14:useLocalDpi xmlns:a14="http://schemas.microsoft.com/office/drawing/2010/main" val="0"/>
              </a:ext>
            </a:extLst>
          </a:blip>
          <a:srcRect l="1874" t="11753"/>
          <a:stretch/>
        </p:blipFill>
        <p:spPr>
          <a:xfrm>
            <a:off x="5284353" y="3123118"/>
            <a:ext cx="2108719" cy="2092695"/>
          </a:xfrm>
          <a:prstGeom prst="rect">
            <a:avLst/>
          </a:prstGeom>
        </p:spPr>
      </p:pic>
      <p:pic>
        <p:nvPicPr>
          <p:cNvPr id="9" name="Picture 8">
            <a:extLst>
              <a:ext uri="{FF2B5EF4-FFF2-40B4-BE49-F238E27FC236}">
                <a16:creationId xmlns:a16="http://schemas.microsoft.com/office/drawing/2014/main" id="{EBF1EED3-FD37-47CF-B4E3-EA388BD2F1FF}"/>
              </a:ext>
            </a:extLst>
          </p:cNvPr>
          <p:cNvPicPr>
            <a:picLocks noChangeAspect="1"/>
          </p:cNvPicPr>
          <p:nvPr/>
        </p:nvPicPr>
        <p:blipFill rotWithShape="1">
          <a:blip r:embed="rId5">
            <a:extLst>
              <a:ext uri="{28A0092B-C50C-407E-A947-70E740481C1C}">
                <a14:useLocalDpi xmlns:a14="http://schemas.microsoft.com/office/drawing/2010/main" val="0"/>
              </a:ext>
            </a:extLst>
          </a:blip>
          <a:srcRect t="10591"/>
          <a:stretch/>
        </p:blipFill>
        <p:spPr>
          <a:xfrm>
            <a:off x="8544365" y="3144493"/>
            <a:ext cx="1956747" cy="2092695"/>
          </a:xfrm>
          <a:prstGeom prst="rect">
            <a:avLst/>
          </a:prstGeom>
        </p:spPr>
      </p:pic>
    </p:spTree>
    <p:extLst>
      <p:ext uri="{BB962C8B-B14F-4D97-AF65-F5344CB8AC3E}">
        <p14:creationId xmlns:p14="http://schemas.microsoft.com/office/powerpoint/2010/main" val="42037138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339"/>
        <p:cNvGrpSpPr/>
        <p:nvPr/>
      </p:nvGrpSpPr>
      <p:grpSpPr>
        <a:xfrm>
          <a:off x="0" y="0"/>
          <a:ext cx="0" cy="0"/>
          <a:chOff x="0" y="0"/>
          <a:chExt cx="0" cy="0"/>
        </a:xfrm>
      </p:grpSpPr>
      <p:sp>
        <p:nvSpPr>
          <p:cNvPr id="7340" name="Google Shape;7340;p47"/>
          <p:cNvSpPr/>
          <p:nvPr/>
        </p:nvSpPr>
        <p:spPr>
          <a:xfrm>
            <a:off x="6163800" y="2265773"/>
            <a:ext cx="230000" cy="230000"/>
          </a:xfrm>
          <a:prstGeom prst="ellipse">
            <a:avLst/>
          </a:prstGeom>
          <a:noFill/>
          <a:ln>
            <a:noFill/>
          </a:ln>
        </p:spPr>
        <p:txBody>
          <a:bodyPr spcFirstLastPara="1" wrap="square" lIns="121900" tIns="121900" rIns="121900" bIns="121900" anchor="ctr" anchorCtr="0">
            <a:noAutofit/>
          </a:bodyPr>
          <a:lstStyle/>
          <a:p>
            <a:endParaRPr sz="2400"/>
          </a:p>
        </p:txBody>
      </p:sp>
      <p:sp>
        <p:nvSpPr>
          <p:cNvPr id="7341" name="Google Shape;7341;p47"/>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GB" b="1" i="1" dirty="0"/>
              <a:t>coordinated turn</a:t>
            </a:r>
            <a:br>
              <a:rPr lang="en-GB" b="1" i="1" dirty="0"/>
            </a:br>
            <a:endParaRPr lang="en-GB" sz="2000" dirty="0"/>
          </a:p>
        </p:txBody>
      </p:sp>
      <p:sp>
        <p:nvSpPr>
          <p:cNvPr id="4" name="Content Placeholder 3">
            <a:extLst>
              <a:ext uri="{FF2B5EF4-FFF2-40B4-BE49-F238E27FC236}">
                <a16:creationId xmlns:a16="http://schemas.microsoft.com/office/drawing/2014/main" id="{AD1D16AA-0028-4D82-8EB0-0BF78856CA66}"/>
              </a:ext>
            </a:extLst>
          </p:cNvPr>
          <p:cNvSpPr>
            <a:spLocks noGrp="1"/>
          </p:cNvSpPr>
          <p:nvPr>
            <p:ph idx="1"/>
          </p:nvPr>
        </p:nvSpPr>
        <p:spPr>
          <a:xfrm>
            <a:off x="138868" y="3310586"/>
            <a:ext cx="7281795" cy="2336652"/>
          </a:xfrm>
        </p:spPr>
        <p:txBody>
          <a:bodyPr/>
          <a:lstStyle/>
          <a:p>
            <a:pPr marL="0" indent="0">
              <a:buNone/>
            </a:pPr>
            <a:r>
              <a:rPr lang="en-GB" dirty="0"/>
              <a:t>When lift increases in one of the wings the drag also increases </a:t>
            </a:r>
          </a:p>
          <a:p>
            <a:pPr marL="0" indent="0">
              <a:buNone/>
            </a:pPr>
            <a:r>
              <a:rPr lang="en-GB" dirty="0"/>
              <a:t>On that wing resulting in “adverse yaw phenomenon”</a:t>
            </a:r>
          </a:p>
          <a:p>
            <a:pPr marL="0" indent="0">
              <a:buNone/>
            </a:pPr>
            <a:r>
              <a:rPr lang="en-GB" dirty="0"/>
              <a:t>To overcome this phenomenon we need rudder input</a:t>
            </a:r>
            <a:endParaRPr lang="en-US" dirty="0"/>
          </a:p>
        </p:txBody>
      </p:sp>
      <p:sp>
        <p:nvSpPr>
          <p:cNvPr id="7343" name="Google Shape;7343;p47"/>
          <p:cNvSpPr/>
          <p:nvPr/>
        </p:nvSpPr>
        <p:spPr>
          <a:xfrm>
            <a:off x="5535661" y="2684121"/>
            <a:ext cx="1019600" cy="1019600"/>
          </a:xfrm>
          <a:prstGeom prst="ellipse">
            <a:avLst/>
          </a:prstGeom>
          <a:solidFill>
            <a:srgbClr val="FFFFFF">
              <a:alpha val="34820"/>
            </a:srgbClr>
          </a:solidFill>
          <a:ln>
            <a:noFill/>
          </a:ln>
        </p:spPr>
        <p:txBody>
          <a:bodyPr spcFirstLastPara="1" wrap="square" lIns="121900" tIns="121900" rIns="121900" bIns="121900" anchor="ctr" anchorCtr="0">
            <a:noAutofit/>
          </a:bodyPr>
          <a:lstStyle/>
          <a:p>
            <a:endParaRPr sz="2400"/>
          </a:p>
        </p:txBody>
      </p:sp>
      <p:sp>
        <p:nvSpPr>
          <p:cNvPr id="7344" name="Google Shape;7344;p47"/>
          <p:cNvSpPr/>
          <p:nvPr/>
        </p:nvSpPr>
        <p:spPr>
          <a:xfrm>
            <a:off x="9042628" y="3087129"/>
            <a:ext cx="1019600" cy="1019600"/>
          </a:xfrm>
          <a:prstGeom prst="ellipse">
            <a:avLst/>
          </a:prstGeom>
          <a:solidFill>
            <a:srgbClr val="FFFFFF">
              <a:alpha val="34820"/>
            </a:srgbClr>
          </a:solidFill>
          <a:ln>
            <a:noFill/>
          </a:ln>
        </p:spPr>
        <p:txBody>
          <a:bodyPr spcFirstLastPara="1" wrap="square" lIns="121900" tIns="121900" rIns="121900" bIns="121900" anchor="ctr" anchorCtr="0">
            <a:noAutofit/>
          </a:bodyPr>
          <a:lstStyle/>
          <a:p>
            <a:endParaRPr sz="2400"/>
          </a:p>
        </p:txBody>
      </p:sp>
      <p:cxnSp>
        <p:nvCxnSpPr>
          <p:cNvPr id="7352" name="Google Shape;7352;p47"/>
          <p:cNvCxnSpPr/>
          <p:nvPr/>
        </p:nvCxnSpPr>
        <p:spPr>
          <a:xfrm>
            <a:off x="6278761" y="4106729"/>
            <a:ext cx="0" cy="0"/>
          </a:xfrm>
          <a:prstGeom prst="straightConnector1">
            <a:avLst/>
          </a:prstGeom>
          <a:noFill/>
          <a:ln w="19050" cap="flat" cmpd="sng">
            <a:solidFill>
              <a:schemeClr val="dk1"/>
            </a:solidFill>
            <a:prstDash val="solid"/>
            <a:round/>
            <a:headEnd type="none" w="med" len="med"/>
            <a:tailEnd type="none" w="med" len="med"/>
          </a:ln>
        </p:spPr>
      </p:cxnSp>
      <p:sp>
        <p:nvSpPr>
          <p:cNvPr id="7358" name="Google Shape;7358;p47"/>
          <p:cNvSpPr/>
          <p:nvPr/>
        </p:nvSpPr>
        <p:spPr>
          <a:xfrm>
            <a:off x="4376973" y="1824229"/>
            <a:ext cx="3776465" cy="63540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121900" tIns="121900" rIns="121900" bIns="121900" anchor="ctr" anchorCtr="0">
            <a:noAutofit/>
          </a:bodyPr>
          <a:lstStyle/>
          <a:p>
            <a:pPr algn="ctr"/>
            <a:r>
              <a:rPr lang="en-US" sz="2667" b="1" dirty="0">
                <a:solidFill>
                  <a:schemeClr val="dk1"/>
                </a:solidFill>
                <a:latin typeface="Barlow Semi Condensed"/>
                <a:ea typeface="Barlow Semi Condensed"/>
                <a:cs typeface="Barlow Semi Condensed"/>
                <a:sym typeface="Barlow Semi Condensed"/>
              </a:rPr>
              <a:t>I</a:t>
            </a:r>
            <a:r>
              <a:rPr lang="en" sz="2667" b="1" dirty="0">
                <a:solidFill>
                  <a:schemeClr val="dk1"/>
                </a:solidFill>
                <a:latin typeface="Barlow Semi Condensed"/>
                <a:ea typeface="Barlow Semi Condensed"/>
                <a:cs typeface="Barlow Semi Condensed"/>
                <a:sym typeface="Barlow Semi Condensed"/>
              </a:rPr>
              <a:t>n terms of </a:t>
            </a:r>
            <a:r>
              <a:rPr lang="en-GB" sz="2667" b="1" dirty="0">
                <a:solidFill>
                  <a:schemeClr val="dk1"/>
                </a:solidFill>
                <a:latin typeface="Barlow Semi Condensed"/>
                <a:ea typeface="Barlow Semi Condensed"/>
                <a:cs typeface="Barlow Semi Condensed"/>
                <a:sym typeface="Barlow Semi Condensed"/>
              </a:rPr>
              <a:t>aerodynamics</a:t>
            </a:r>
            <a:r>
              <a:rPr lang="en" sz="2667" b="1" dirty="0">
                <a:solidFill>
                  <a:schemeClr val="dk1"/>
                </a:solidFill>
                <a:latin typeface="Barlow Semi Condensed"/>
                <a:ea typeface="Barlow Semi Condensed"/>
                <a:cs typeface="Barlow Semi Condensed"/>
                <a:sym typeface="Barlow Semi Condensed"/>
              </a:rPr>
              <a:t> </a:t>
            </a:r>
            <a:endParaRPr sz="2667" b="1" dirty="0">
              <a:solidFill>
                <a:schemeClr val="dk1"/>
              </a:solidFill>
              <a:latin typeface="Barlow Semi Condensed"/>
              <a:ea typeface="Barlow Semi Condensed"/>
              <a:cs typeface="Barlow Semi Condensed"/>
              <a:sym typeface="Barlow Semi Condensed"/>
            </a:endParaRPr>
          </a:p>
        </p:txBody>
      </p:sp>
      <p:sp>
        <p:nvSpPr>
          <p:cNvPr id="7431" name="Google Shape;7431;p47"/>
          <p:cNvSpPr/>
          <p:nvPr/>
        </p:nvSpPr>
        <p:spPr>
          <a:xfrm>
            <a:off x="2424621" y="1827608"/>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432" name="Google Shape;7432;p47"/>
          <p:cNvSpPr/>
          <p:nvPr/>
        </p:nvSpPr>
        <p:spPr>
          <a:xfrm rot="372478">
            <a:off x="9817879" y="1351049"/>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434" name="Google Shape;7434;p47"/>
          <p:cNvSpPr/>
          <p:nvPr/>
        </p:nvSpPr>
        <p:spPr>
          <a:xfrm>
            <a:off x="10917835" y="3087129"/>
            <a:ext cx="151972"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436" name="Google Shape;7436;p47"/>
          <p:cNvSpPr/>
          <p:nvPr/>
        </p:nvSpPr>
        <p:spPr>
          <a:xfrm rot="372478">
            <a:off x="7820731" y="4289997"/>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pic>
        <p:nvPicPr>
          <p:cNvPr id="3" name="Picture 2">
            <a:extLst>
              <a:ext uri="{FF2B5EF4-FFF2-40B4-BE49-F238E27FC236}">
                <a16:creationId xmlns:a16="http://schemas.microsoft.com/office/drawing/2014/main" id="{36EBBE21-30C4-47CD-B7AA-A611D358F402}"/>
              </a:ext>
            </a:extLst>
          </p:cNvPr>
          <p:cNvPicPr>
            <a:picLocks noChangeAspect="1"/>
          </p:cNvPicPr>
          <p:nvPr/>
        </p:nvPicPr>
        <p:blipFill>
          <a:blip r:embed="rId3"/>
          <a:stretch>
            <a:fillRect/>
          </a:stretch>
        </p:blipFill>
        <p:spPr>
          <a:xfrm>
            <a:off x="8159182" y="3101126"/>
            <a:ext cx="2910625" cy="19060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309592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339"/>
        <p:cNvGrpSpPr/>
        <p:nvPr/>
      </p:nvGrpSpPr>
      <p:grpSpPr>
        <a:xfrm>
          <a:off x="0" y="0"/>
          <a:ext cx="0" cy="0"/>
          <a:chOff x="0" y="0"/>
          <a:chExt cx="0" cy="0"/>
        </a:xfrm>
      </p:grpSpPr>
      <p:sp>
        <p:nvSpPr>
          <p:cNvPr id="7340" name="Google Shape;7340;p47"/>
          <p:cNvSpPr/>
          <p:nvPr/>
        </p:nvSpPr>
        <p:spPr>
          <a:xfrm>
            <a:off x="6163800" y="2265773"/>
            <a:ext cx="230000" cy="230000"/>
          </a:xfrm>
          <a:prstGeom prst="ellipse">
            <a:avLst/>
          </a:prstGeom>
          <a:noFill/>
          <a:ln>
            <a:noFill/>
          </a:ln>
        </p:spPr>
        <p:txBody>
          <a:bodyPr spcFirstLastPara="1" wrap="square" lIns="121900" tIns="121900" rIns="121900" bIns="121900" anchor="ctr" anchorCtr="0">
            <a:noAutofit/>
          </a:bodyPr>
          <a:lstStyle/>
          <a:p>
            <a:endParaRPr sz="2400"/>
          </a:p>
        </p:txBody>
      </p:sp>
      <p:sp>
        <p:nvSpPr>
          <p:cNvPr id="7341" name="Google Shape;7341;p47"/>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GB" b="1" i="1" dirty="0"/>
              <a:t>coordinated turn</a:t>
            </a:r>
            <a:br>
              <a:rPr lang="en-GB" b="1" i="1" dirty="0"/>
            </a:br>
            <a:endParaRPr lang="en-GB" sz="2000" dirty="0"/>
          </a:p>
        </p:txBody>
      </p:sp>
      <p:sp>
        <p:nvSpPr>
          <p:cNvPr id="4" name="Content Placeholder 3">
            <a:extLst>
              <a:ext uri="{FF2B5EF4-FFF2-40B4-BE49-F238E27FC236}">
                <a16:creationId xmlns:a16="http://schemas.microsoft.com/office/drawing/2014/main" id="{AD1D16AA-0028-4D82-8EB0-0BF78856CA66}"/>
              </a:ext>
            </a:extLst>
          </p:cNvPr>
          <p:cNvSpPr>
            <a:spLocks noGrp="1"/>
          </p:cNvSpPr>
          <p:nvPr>
            <p:ph idx="1"/>
          </p:nvPr>
        </p:nvSpPr>
        <p:spPr>
          <a:xfrm>
            <a:off x="346896" y="2874052"/>
            <a:ext cx="5422067" cy="2978683"/>
          </a:xfrm>
        </p:spPr>
        <p:txBody>
          <a:bodyPr>
            <a:normAutofit/>
          </a:bodyPr>
          <a:lstStyle/>
          <a:p>
            <a:pPr marL="0" indent="0">
              <a:buNone/>
            </a:pPr>
            <a:r>
              <a:rPr lang="en-GB" sz="2000" dirty="0"/>
              <a:t>The coordinated turn is a </a:t>
            </a:r>
            <a:r>
              <a:rPr lang="en-GB" sz="2000" dirty="0" err="1"/>
              <a:t>maneuver</a:t>
            </a:r>
            <a:r>
              <a:rPr lang="en-GB" sz="2000" dirty="0"/>
              <a:t> in which the airplane’s heading angle is changed (airplane turns) without “slipping or skidding”, i.e. the side slip angle (β = 0). note: skidding is having +</a:t>
            </a:r>
            <a:r>
              <a:rPr lang="en-GB" sz="2000" dirty="0" err="1"/>
              <a:t>ve</a:t>
            </a:r>
            <a:r>
              <a:rPr lang="en-GB" sz="2000" dirty="0"/>
              <a:t> sideslip angle (β&gt;0) while slipping is having -</a:t>
            </a:r>
            <a:r>
              <a:rPr lang="en-GB" sz="2000" dirty="0" err="1"/>
              <a:t>ve</a:t>
            </a:r>
            <a:r>
              <a:rPr lang="en-GB" sz="2000" dirty="0"/>
              <a:t> sideslip angel (β&lt;0)</a:t>
            </a:r>
            <a:endParaRPr lang="en-US" sz="2000" dirty="0"/>
          </a:p>
        </p:txBody>
      </p:sp>
      <p:sp>
        <p:nvSpPr>
          <p:cNvPr id="7343" name="Google Shape;7343;p47"/>
          <p:cNvSpPr/>
          <p:nvPr/>
        </p:nvSpPr>
        <p:spPr>
          <a:xfrm>
            <a:off x="5768961" y="3087129"/>
            <a:ext cx="1019600" cy="1019600"/>
          </a:xfrm>
          <a:prstGeom prst="ellipse">
            <a:avLst/>
          </a:prstGeom>
          <a:solidFill>
            <a:srgbClr val="FFFFFF">
              <a:alpha val="34820"/>
            </a:srgbClr>
          </a:solidFill>
          <a:ln>
            <a:noFill/>
          </a:ln>
        </p:spPr>
        <p:txBody>
          <a:bodyPr spcFirstLastPara="1" wrap="square" lIns="121900" tIns="121900" rIns="121900" bIns="121900" anchor="ctr" anchorCtr="0">
            <a:noAutofit/>
          </a:bodyPr>
          <a:lstStyle/>
          <a:p>
            <a:endParaRPr sz="2400"/>
          </a:p>
        </p:txBody>
      </p:sp>
      <p:sp>
        <p:nvSpPr>
          <p:cNvPr id="7344" name="Google Shape;7344;p47"/>
          <p:cNvSpPr/>
          <p:nvPr/>
        </p:nvSpPr>
        <p:spPr>
          <a:xfrm>
            <a:off x="9042628" y="3087129"/>
            <a:ext cx="1019600" cy="1019600"/>
          </a:xfrm>
          <a:prstGeom prst="ellipse">
            <a:avLst/>
          </a:prstGeom>
          <a:solidFill>
            <a:srgbClr val="FFFFFF">
              <a:alpha val="34820"/>
            </a:srgbClr>
          </a:solidFill>
          <a:ln>
            <a:noFill/>
          </a:ln>
        </p:spPr>
        <p:txBody>
          <a:bodyPr spcFirstLastPara="1" wrap="square" lIns="121900" tIns="121900" rIns="121900" bIns="121900" anchor="ctr" anchorCtr="0">
            <a:noAutofit/>
          </a:bodyPr>
          <a:lstStyle/>
          <a:p>
            <a:endParaRPr sz="2400"/>
          </a:p>
        </p:txBody>
      </p:sp>
      <p:cxnSp>
        <p:nvCxnSpPr>
          <p:cNvPr id="7352" name="Google Shape;7352;p47"/>
          <p:cNvCxnSpPr/>
          <p:nvPr/>
        </p:nvCxnSpPr>
        <p:spPr>
          <a:xfrm>
            <a:off x="6278761" y="4106729"/>
            <a:ext cx="0" cy="0"/>
          </a:xfrm>
          <a:prstGeom prst="straightConnector1">
            <a:avLst/>
          </a:prstGeom>
          <a:noFill/>
          <a:ln w="19050" cap="flat" cmpd="sng">
            <a:solidFill>
              <a:schemeClr val="dk1"/>
            </a:solidFill>
            <a:prstDash val="solid"/>
            <a:round/>
            <a:headEnd type="none" w="med" len="med"/>
            <a:tailEnd type="none" w="med" len="med"/>
          </a:ln>
        </p:spPr>
      </p:cxnSp>
      <p:sp>
        <p:nvSpPr>
          <p:cNvPr id="7358" name="Google Shape;7358;p47"/>
          <p:cNvSpPr/>
          <p:nvPr/>
        </p:nvSpPr>
        <p:spPr>
          <a:xfrm>
            <a:off x="4376973" y="1824229"/>
            <a:ext cx="3776465" cy="63540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121900" tIns="121900" rIns="121900" bIns="121900" anchor="ctr" anchorCtr="0">
            <a:noAutofit/>
          </a:bodyPr>
          <a:lstStyle/>
          <a:p>
            <a:pPr algn="ctr"/>
            <a:r>
              <a:rPr lang="en-US" sz="2667" b="1" dirty="0">
                <a:solidFill>
                  <a:schemeClr val="dk1"/>
                </a:solidFill>
                <a:latin typeface="Barlow Semi Condensed"/>
                <a:ea typeface="Barlow Semi Condensed"/>
                <a:cs typeface="Barlow Semi Condensed"/>
                <a:sym typeface="Barlow Semi Condensed"/>
              </a:rPr>
              <a:t>I</a:t>
            </a:r>
            <a:r>
              <a:rPr lang="en" sz="2667" b="1" dirty="0">
                <a:solidFill>
                  <a:schemeClr val="dk1"/>
                </a:solidFill>
                <a:latin typeface="Barlow Semi Condensed"/>
                <a:ea typeface="Barlow Semi Condensed"/>
                <a:cs typeface="Barlow Semi Condensed"/>
                <a:sym typeface="Barlow Semi Condensed"/>
              </a:rPr>
              <a:t>n terms of </a:t>
            </a:r>
            <a:r>
              <a:rPr lang="en-GB" sz="2667" b="1" dirty="0">
                <a:solidFill>
                  <a:schemeClr val="dk1"/>
                </a:solidFill>
                <a:latin typeface="Barlow Semi Condensed"/>
                <a:ea typeface="Barlow Semi Condensed"/>
                <a:cs typeface="Barlow Semi Condensed"/>
                <a:sym typeface="Barlow Semi Condensed"/>
              </a:rPr>
              <a:t>aerodynamics</a:t>
            </a:r>
            <a:r>
              <a:rPr lang="en" sz="2667" b="1" dirty="0">
                <a:solidFill>
                  <a:schemeClr val="dk1"/>
                </a:solidFill>
                <a:latin typeface="Barlow Semi Condensed"/>
                <a:ea typeface="Barlow Semi Condensed"/>
                <a:cs typeface="Barlow Semi Condensed"/>
                <a:sym typeface="Barlow Semi Condensed"/>
              </a:rPr>
              <a:t> </a:t>
            </a:r>
            <a:endParaRPr sz="2667" b="1" dirty="0">
              <a:solidFill>
                <a:schemeClr val="dk1"/>
              </a:solidFill>
              <a:latin typeface="Barlow Semi Condensed"/>
              <a:ea typeface="Barlow Semi Condensed"/>
              <a:cs typeface="Barlow Semi Condensed"/>
              <a:sym typeface="Barlow Semi Condensed"/>
            </a:endParaRPr>
          </a:p>
        </p:txBody>
      </p:sp>
      <p:sp>
        <p:nvSpPr>
          <p:cNvPr id="7431" name="Google Shape;7431;p47"/>
          <p:cNvSpPr/>
          <p:nvPr/>
        </p:nvSpPr>
        <p:spPr>
          <a:xfrm>
            <a:off x="2424621" y="1827608"/>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432" name="Google Shape;7432;p47"/>
          <p:cNvSpPr/>
          <p:nvPr/>
        </p:nvSpPr>
        <p:spPr>
          <a:xfrm rot="372478">
            <a:off x="9817879" y="1351049"/>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434" name="Google Shape;7434;p47"/>
          <p:cNvSpPr/>
          <p:nvPr/>
        </p:nvSpPr>
        <p:spPr>
          <a:xfrm>
            <a:off x="10917835" y="3087129"/>
            <a:ext cx="151972" cy="128464"/>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436" name="Google Shape;7436;p47"/>
          <p:cNvSpPr/>
          <p:nvPr/>
        </p:nvSpPr>
        <p:spPr>
          <a:xfrm rot="372478">
            <a:off x="8032749" y="2890440"/>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pic>
        <p:nvPicPr>
          <p:cNvPr id="8" name="Picture 7">
            <a:extLst>
              <a:ext uri="{FF2B5EF4-FFF2-40B4-BE49-F238E27FC236}">
                <a16:creationId xmlns:a16="http://schemas.microsoft.com/office/drawing/2014/main" id="{716109EC-200B-4A8E-9B2F-355F64FB73E1}"/>
              </a:ext>
            </a:extLst>
          </p:cNvPr>
          <p:cNvPicPr>
            <a:picLocks noChangeAspect="1"/>
          </p:cNvPicPr>
          <p:nvPr/>
        </p:nvPicPr>
        <p:blipFill>
          <a:blip r:embed="rId3"/>
          <a:stretch>
            <a:fillRect/>
          </a:stretch>
        </p:blipFill>
        <p:spPr>
          <a:xfrm>
            <a:off x="5909484" y="3500428"/>
            <a:ext cx="5638075" cy="23740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077928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1CEA-9FD2-4586-A952-96F1069600DA}"/>
              </a:ext>
            </a:extLst>
          </p:cNvPr>
          <p:cNvSpPr>
            <a:spLocks noGrp="1"/>
          </p:cNvSpPr>
          <p:nvPr>
            <p:ph type="title"/>
          </p:nvPr>
        </p:nvSpPr>
        <p:spPr/>
        <p:txBody>
          <a:bodyPr/>
          <a:lstStyle/>
          <a:p>
            <a:r>
              <a:rPr lang="en-GB" sz="2800" dirty="0"/>
              <a:t>“Yaw damper” for the Dutch roll mode</a:t>
            </a:r>
            <a:endParaRPr lang="en-US" sz="2800" dirty="0"/>
          </a:p>
        </p:txBody>
      </p:sp>
      <p:sp>
        <p:nvSpPr>
          <p:cNvPr id="6" name="TextBox 5">
            <a:extLst>
              <a:ext uri="{FF2B5EF4-FFF2-40B4-BE49-F238E27FC236}">
                <a16:creationId xmlns:a16="http://schemas.microsoft.com/office/drawing/2014/main" id="{1BAA9BAA-736A-45CD-AC14-4A251599BE81}"/>
              </a:ext>
            </a:extLst>
          </p:cNvPr>
          <p:cNvSpPr txBox="1"/>
          <p:nvPr/>
        </p:nvSpPr>
        <p:spPr>
          <a:xfrm>
            <a:off x="1154955" y="2497429"/>
            <a:ext cx="2080727" cy="369332"/>
          </a:xfrm>
          <a:prstGeom prst="rect">
            <a:avLst/>
          </a:prstGeom>
          <a:noFill/>
        </p:spPr>
        <p:txBody>
          <a:bodyPr wrap="square" rtlCol="0">
            <a:spAutoFit/>
          </a:bodyPr>
          <a:lstStyle/>
          <a:p>
            <a:r>
              <a:rPr lang="en-GB" dirty="0"/>
              <a:t>Design</a:t>
            </a:r>
            <a:endParaRPr lang="en-US" dirty="0"/>
          </a:p>
        </p:txBody>
      </p:sp>
      <p:sp>
        <p:nvSpPr>
          <p:cNvPr id="102" name="Google Shape;7431;p47">
            <a:extLst>
              <a:ext uri="{FF2B5EF4-FFF2-40B4-BE49-F238E27FC236}">
                <a16:creationId xmlns:a16="http://schemas.microsoft.com/office/drawing/2014/main" id="{5311A963-1402-498F-8ECF-246A54947673}"/>
              </a:ext>
            </a:extLst>
          </p:cNvPr>
          <p:cNvSpPr/>
          <p:nvPr/>
        </p:nvSpPr>
        <p:spPr>
          <a:xfrm>
            <a:off x="7479762" y="3594897"/>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3" name="Google Shape;7432;p47">
            <a:extLst>
              <a:ext uri="{FF2B5EF4-FFF2-40B4-BE49-F238E27FC236}">
                <a16:creationId xmlns:a16="http://schemas.microsoft.com/office/drawing/2014/main" id="{E9571126-2052-4C3E-957D-C0479237027B}"/>
              </a:ext>
            </a:extLst>
          </p:cNvPr>
          <p:cNvSpPr/>
          <p:nvPr/>
        </p:nvSpPr>
        <p:spPr>
          <a:xfrm rot="372478">
            <a:off x="11749317" y="2382748"/>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4" name="Google Shape;7433;p47">
            <a:extLst>
              <a:ext uri="{FF2B5EF4-FFF2-40B4-BE49-F238E27FC236}">
                <a16:creationId xmlns:a16="http://schemas.microsoft.com/office/drawing/2014/main" id="{96DD5F22-35D7-4C41-96AB-1AA183273073}"/>
              </a:ext>
            </a:extLst>
          </p:cNvPr>
          <p:cNvSpPr/>
          <p:nvPr/>
        </p:nvSpPr>
        <p:spPr>
          <a:xfrm>
            <a:off x="9547257" y="2717708"/>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 name="Google Shape;7436;p47">
            <a:extLst>
              <a:ext uri="{FF2B5EF4-FFF2-40B4-BE49-F238E27FC236}">
                <a16:creationId xmlns:a16="http://schemas.microsoft.com/office/drawing/2014/main" id="{D84AF95B-9490-49A7-AE98-CEF5B2CDCE67}"/>
              </a:ext>
            </a:extLst>
          </p:cNvPr>
          <p:cNvSpPr/>
          <p:nvPr/>
        </p:nvSpPr>
        <p:spPr>
          <a:xfrm rot="372478">
            <a:off x="10534685" y="6011965"/>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pic>
        <p:nvPicPr>
          <p:cNvPr id="106" name="Picture 105">
            <a:extLst>
              <a:ext uri="{FF2B5EF4-FFF2-40B4-BE49-F238E27FC236}">
                <a16:creationId xmlns:a16="http://schemas.microsoft.com/office/drawing/2014/main" id="{0FA18D37-0767-4119-B0A8-A7AC1993BA58}"/>
              </a:ext>
            </a:extLst>
          </p:cNvPr>
          <p:cNvPicPr>
            <a:picLocks noChangeAspect="1"/>
          </p:cNvPicPr>
          <p:nvPr/>
        </p:nvPicPr>
        <p:blipFill>
          <a:blip r:embed="rId2"/>
          <a:stretch>
            <a:fillRect/>
          </a:stretch>
        </p:blipFill>
        <p:spPr>
          <a:xfrm>
            <a:off x="1303845" y="3129860"/>
            <a:ext cx="7547459" cy="29720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9291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1CEA-9FD2-4586-A952-96F1069600DA}"/>
              </a:ext>
            </a:extLst>
          </p:cNvPr>
          <p:cNvSpPr>
            <a:spLocks noGrp="1"/>
          </p:cNvSpPr>
          <p:nvPr>
            <p:ph type="title"/>
          </p:nvPr>
        </p:nvSpPr>
        <p:spPr/>
        <p:txBody>
          <a:bodyPr/>
          <a:lstStyle/>
          <a:p>
            <a:r>
              <a:rPr lang="en-GB" sz="2800" dirty="0"/>
              <a:t>“Yaw damper” for the Dutch roll mode</a:t>
            </a:r>
            <a:endParaRPr lang="en-US" sz="2800" dirty="0"/>
          </a:p>
        </p:txBody>
      </p:sp>
      <p:sp>
        <p:nvSpPr>
          <p:cNvPr id="6" name="TextBox 5">
            <a:extLst>
              <a:ext uri="{FF2B5EF4-FFF2-40B4-BE49-F238E27FC236}">
                <a16:creationId xmlns:a16="http://schemas.microsoft.com/office/drawing/2014/main" id="{1BAA9BAA-736A-45CD-AC14-4A251599BE81}"/>
              </a:ext>
            </a:extLst>
          </p:cNvPr>
          <p:cNvSpPr txBox="1"/>
          <p:nvPr/>
        </p:nvSpPr>
        <p:spPr>
          <a:xfrm>
            <a:off x="1416211" y="2329479"/>
            <a:ext cx="5529712" cy="369332"/>
          </a:xfrm>
          <a:prstGeom prst="rect">
            <a:avLst/>
          </a:prstGeom>
          <a:noFill/>
        </p:spPr>
        <p:txBody>
          <a:bodyPr wrap="square" rtlCol="0">
            <a:spAutoFit/>
          </a:bodyPr>
          <a:lstStyle/>
          <a:p>
            <a:r>
              <a:rPr lang="en-GB" dirty="0"/>
              <a:t>Design </a:t>
            </a:r>
            <a:endParaRPr lang="en-US" dirty="0"/>
          </a:p>
        </p:txBody>
      </p:sp>
      <p:sp>
        <p:nvSpPr>
          <p:cNvPr id="11" name="Google Shape;7431;p47">
            <a:extLst>
              <a:ext uri="{FF2B5EF4-FFF2-40B4-BE49-F238E27FC236}">
                <a16:creationId xmlns:a16="http://schemas.microsoft.com/office/drawing/2014/main" id="{0CB755DC-1D13-409E-9750-7FA42E5762E4}"/>
              </a:ext>
            </a:extLst>
          </p:cNvPr>
          <p:cNvSpPr/>
          <p:nvPr/>
        </p:nvSpPr>
        <p:spPr>
          <a:xfrm>
            <a:off x="868882" y="3496005"/>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 name="Google Shape;7432;p47">
            <a:extLst>
              <a:ext uri="{FF2B5EF4-FFF2-40B4-BE49-F238E27FC236}">
                <a16:creationId xmlns:a16="http://schemas.microsoft.com/office/drawing/2014/main" id="{58721D72-10F7-4E7E-BDF6-09916B519339}"/>
              </a:ext>
            </a:extLst>
          </p:cNvPr>
          <p:cNvSpPr/>
          <p:nvPr/>
        </p:nvSpPr>
        <p:spPr>
          <a:xfrm rot="372478">
            <a:off x="4446847" y="2347953"/>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3" name="Google Shape;7433;p47">
            <a:extLst>
              <a:ext uri="{FF2B5EF4-FFF2-40B4-BE49-F238E27FC236}">
                <a16:creationId xmlns:a16="http://schemas.microsoft.com/office/drawing/2014/main" id="{1696E7AD-4007-4F8E-8B40-3F0DC4067E5A}"/>
              </a:ext>
            </a:extLst>
          </p:cNvPr>
          <p:cNvSpPr/>
          <p:nvPr/>
        </p:nvSpPr>
        <p:spPr>
          <a:xfrm>
            <a:off x="1312623" y="5200444"/>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7436;p47">
            <a:extLst>
              <a:ext uri="{FF2B5EF4-FFF2-40B4-BE49-F238E27FC236}">
                <a16:creationId xmlns:a16="http://schemas.microsoft.com/office/drawing/2014/main" id="{4B403083-4BBB-4361-88C6-360722A3A85A}"/>
              </a:ext>
            </a:extLst>
          </p:cNvPr>
          <p:cNvSpPr/>
          <p:nvPr/>
        </p:nvSpPr>
        <p:spPr>
          <a:xfrm rot="372478">
            <a:off x="10582593" y="5297704"/>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 name="Google Shape;7432;p47">
            <a:extLst>
              <a:ext uri="{FF2B5EF4-FFF2-40B4-BE49-F238E27FC236}">
                <a16:creationId xmlns:a16="http://schemas.microsoft.com/office/drawing/2014/main" id="{30DF4B08-8BDF-4EA8-916A-FBA2B4B17474}"/>
              </a:ext>
            </a:extLst>
          </p:cNvPr>
          <p:cNvSpPr/>
          <p:nvPr/>
        </p:nvSpPr>
        <p:spPr>
          <a:xfrm rot="372478">
            <a:off x="5544791" y="220813"/>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pic>
        <p:nvPicPr>
          <p:cNvPr id="16" name="Content Placeholder 6">
            <a:extLst>
              <a:ext uri="{FF2B5EF4-FFF2-40B4-BE49-F238E27FC236}">
                <a16:creationId xmlns:a16="http://schemas.microsoft.com/office/drawing/2014/main" id="{287BCDA7-6DDA-4E38-8EA6-9B8C845651C8}"/>
              </a:ext>
            </a:extLst>
          </p:cNvPr>
          <p:cNvPicPr>
            <a:picLocks noGrp="1" noChangeAspect="1"/>
          </p:cNvPicPr>
          <p:nvPr>
            <p:ph idx="1"/>
          </p:nvPr>
        </p:nvPicPr>
        <p:blipFill>
          <a:blip r:embed="rId2"/>
          <a:stretch>
            <a:fillRect/>
          </a:stretch>
        </p:blipFill>
        <p:spPr>
          <a:xfrm>
            <a:off x="2299014" y="2707551"/>
            <a:ext cx="7705964" cy="3981893"/>
          </a:xfrm>
        </p:spPr>
      </p:pic>
    </p:spTree>
    <p:extLst>
      <p:ext uri="{BB962C8B-B14F-4D97-AF65-F5344CB8AC3E}">
        <p14:creationId xmlns:p14="http://schemas.microsoft.com/office/powerpoint/2010/main" val="2478727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1315970" y="5672974"/>
            <a:ext cx="380911" cy="198017"/>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771" name="Google Shape;7771;p52"/>
          <p:cNvSpPr/>
          <p:nvPr/>
        </p:nvSpPr>
        <p:spPr>
          <a:xfrm rot="372478">
            <a:off x="11122179" y="4781116"/>
            <a:ext cx="189764" cy="179179"/>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772" name="Google Shape;7772;p52"/>
          <p:cNvSpPr/>
          <p:nvPr/>
        </p:nvSpPr>
        <p:spPr>
          <a:xfrm>
            <a:off x="10436629" y="1369472"/>
            <a:ext cx="195779" cy="175048"/>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7" name="Google Shape;21168;p80">
            <a:extLst>
              <a:ext uri="{FF2B5EF4-FFF2-40B4-BE49-F238E27FC236}">
                <a16:creationId xmlns:a16="http://schemas.microsoft.com/office/drawing/2014/main" id="{96BE0A7C-0F61-491B-A4D4-CCFAE21222B8}"/>
              </a:ext>
            </a:extLst>
          </p:cNvPr>
          <p:cNvGrpSpPr/>
          <p:nvPr/>
        </p:nvGrpSpPr>
        <p:grpSpPr>
          <a:xfrm>
            <a:off x="11321077" y="5832741"/>
            <a:ext cx="400743" cy="486632"/>
            <a:chOff x="6698309" y="1513402"/>
            <a:chExt cx="300557" cy="364974"/>
          </a:xfrm>
        </p:grpSpPr>
        <p:sp>
          <p:nvSpPr>
            <p:cNvPr id="28" name="Google Shape;21169;p80">
              <a:extLst>
                <a:ext uri="{FF2B5EF4-FFF2-40B4-BE49-F238E27FC236}">
                  <a16:creationId xmlns:a16="http://schemas.microsoft.com/office/drawing/2014/main"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29" name="Google Shape;21170;p80">
              <a:extLst>
                <a:ext uri="{FF2B5EF4-FFF2-40B4-BE49-F238E27FC236}">
                  <a16:creationId xmlns:a16="http://schemas.microsoft.com/office/drawing/2014/main"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121900" tIns="121900" rIns="121900" bIns="121900" anchor="ctr" anchorCtr="0">
              <a:noAutofit/>
            </a:bodyPr>
            <a:lstStyle/>
            <a:p>
              <a:endParaRPr sz="2400"/>
            </a:p>
          </p:txBody>
        </p:sp>
        <p:sp>
          <p:nvSpPr>
            <p:cNvPr id="30" name="Google Shape;21171;p80">
              <a:extLst>
                <a:ext uri="{FF2B5EF4-FFF2-40B4-BE49-F238E27FC236}">
                  <a16:creationId xmlns:a16="http://schemas.microsoft.com/office/drawing/2014/main"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31" name="Google Shape;21172;p80">
              <a:extLst>
                <a:ext uri="{FF2B5EF4-FFF2-40B4-BE49-F238E27FC236}">
                  <a16:creationId xmlns:a16="http://schemas.microsoft.com/office/drawing/2014/main"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121900" tIns="121900" rIns="121900" bIns="121900" anchor="ctr" anchorCtr="0">
              <a:noAutofit/>
            </a:bodyPr>
            <a:lstStyle/>
            <a:p>
              <a:endParaRPr sz="2400"/>
            </a:p>
          </p:txBody>
        </p:sp>
        <p:sp>
          <p:nvSpPr>
            <p:cNvPr id="32" name="Google Shape;21173;p80">
              <a:extLst>
                <a:ext uri="{FF2B5EF4-FFF2-40B4-BE49-F238E27FC236}">
                  <a16:creationId xmlns:a16="http://schemas.microsoft.com/office/drawing/2014/main"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33" name="Google Shape;21174;p80">
              <a:extLst>
                <a:ext uri="{FF2B5EF4-FFF2-40B4-BE49-F238E27FC236}">
                  <a16:creationId xmlns:a16="http://schemas.microsoft.com/office/drawing/2014/main"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121900" tIns="121900" rIns="121900" bIns="121900" anchor="ctr" anchorCtr="0">
              <a:noAutofit/>
            </a:bodyPr>
            <a:lstStyle/>
            <a:p>
              <a:endParaRPr sz="2400"/>
            </a:p>
          </p:txBody>
        </p:sp>
        <p:sp>
          <p:nvSpPr>
            <p:cNvPr id="34" name="Google Shape;21175;p80">
              <a:extLst>
                <a:ext uri="{FF2B5EF4-FFF2-40B4-BE49-F238E27FC236}">
                  <a16:creationId xmlns:a16="http://schemas.microsoft.com/office/drawing/2014/main"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121900" tIns="121900" rIns="121900" bIns="121900" anchor="ctr" anchorCtr="0">
              <a:noAutofit/>
            </a:bodyPr>
            <a:lstStyle/>
            <a:p>
              <a:endParaRPr sz="2400"/>
            </a:p>
          </p:txBody>
        </p:sp>
        <p:sp>
          <p:nvSpPr>
            <p:cNvPr id="35" name="Google Shape;21176;p80">
              <a:extLst>
                <a:ext uri="{FF2B5EF4-FFF2-40B4-BE49-F238E27FC236}">
                  <a16:creationId xmlns:a16="http://schemas.microsoft.com/office/drawing/2014/main"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6" name="Google Shape;21177;p80">
              <a:extLst>
                <a:ext uri="{FF2B5EF4-FFF2-40B4-BE49-F238E27FC236}">
                  <a16:creationId xmlns:a16="http://schemas.microsoft.com/office/drawing/2014/main"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37" name="Google Shape;21178;p80">
              <a:extLst>
                <a:ext uri="{FF2B5EF4-FFF2-40B4-BE49-F238E27FC236}">
                  <a16:creationId xmlns:a16="http://schemas.microsoft.com/office/drawing/2014/main"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121900" tIns="121900" rIns="121900" bIns="121900" anchor="ctr" anchorCtr="0">
              <a:noAutofit/>
            </a:bodyPr>
            <a:lstStyle/>
            <a:p>
              <a:endParaRPr sz="2400"/>
            </a:p>
          </p:txBody>
        </p:sp>
        <p:sp>
          <p:nvSpPr>
            <p:cNvPr id="38" name="Google Shape;21179;p80">
              <a:extLst>
                <a:ext uri="{FF2B5EF4-FFF2-40B4-BE49-F238E27FC236}">
                  <a16:creationId xmlns:a16="http://schemas.microsoft.com/office/drawing/2014/main"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121900" tIns="121900" rIns="121900" bIns="121900" anchor="ctr" anchorCtr="0">
              <a:noAutofit/>
            </a:bodyPr>
            <a:lstStyle/>
            <a:p>
              <a:endParaRPr sz="2400"/>
            </a:p>
          </p:txBody>
        </p:sp>
        <p:sp>
          <p:nvSpPr>
            <p:cNvPr id="39" name="Google Shape;21180;p80">
              <a:extLst>
                <a:ext uri="{FF2B5EF4-FFF2-40B4-BE49-F238E27FC236}">
                  <a16:creationId xmlns:a16="http://schemas.microsoft.com/office/drawing/2014/main"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0" name="Google Shape;21181;p80">
              <a:extLst>
                <a:ext uri="{FF2B5EF4-FFF2-40B4-BE49-F238E27FC236}">
                  <a16:creationId xmlns:a16="http://schemas.microsoft.com/office/drawing/2014/main"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1" name="Google Shape;21182;p80">
              <a:extLst>
                <a:ext uri="{FF2B5EF4-FFF2-40B4-BE49-F238E27FC236}">
                  <a16:creationId xmlns:a16="http://schemas.microsoft.com/office/drawing/2014/main"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2" name="Google Shape;21183;p80">
              <a:extLst>
                <a:ext uri="{FF2B5EF4-FFF2-40B4-BE49-F238E27FC236}">
                  <a16:creationId xmlns:a16="http://schemas.microsoft.com/office/drawing/2014/main"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3" name="Google Shape;21184;p80">
              <a:extLst>
                <a:ext uri="{FF2B5EF4-FFF2-40B4-BE49-F238E27FC236}">
                  <a16:creationId xmlns:a16="http://schemas.microsoft.com/office/drawing/2014/main"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sp>
          <p:nvSpPr>
            <p:cNvPr id="44" name="Google Shape;21185;p80">
              <a:extLst>
                <a:ext uri="{FF2B5EF4-FFF2-40B4-BE49-F238E27FC236}">
                  <a16:creationId xmlns:a16="http://schemas.microsoft.com/office/drawing/2014/main"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121900" tIns="121900" rIns="121900" bIns="121900" anchor="ctr" anchorCtr="0">
              <a:noAutofit/>
            </a:bodyPr>
            <a:lstStyle/>
            <a:p>
              <a:endParaRPr sz="2400"/>
            </a:p>
          </p:txBody>
        </p:sp>
      </p:grpSp>
      <p:pic>
        <p:nvPicPr>
          <p:cNvPr id="24" name="Picture 23">
            <a:extLst>
              <a:ext uri="{FF2B5EF4-FFF2-40B4-BE49-F238E27FC236}">
                <a16:creationId xmlns:a16="http://schemas.microsoft.com/office/drawing/2014/main" id="{D59FEB82-F0B0-4AB0-8901-6F4E05F2F9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46" r="8184"/>
          <a:stretch/>
        </p:blipFill>
        <p:spPr bwMode="auto">
          <a:xfrm>
            <a:off x="340665" y="334467"/>
            <a:ext cx="9805660" cy="59849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25858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319</TotalTime>
  <Words>2539</Words>
  <Application>Microsoft Office PowerPoint</Application>
  <PresentationFormat>Widescreen</PresentationFormat>
  <Paragraphs>518</Paragraphs>
  <Slides>152</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152</vt:i4>
      </vt:variant>
    </vt:vector>
  </HeadingPairs>
  <TitlesOfParts>
    <vt:vector size="166" baseType="lpstr">
      <vt:lpstr>Adobe Myungjo Std M</vt:lpstr>
      <vt:lpstr>맑은 고딕</vt:lpstr>
      <vt:lpstr>Arial</vt:lpstr>
      <vt:lpstr>Barlow Semi Condensed</vt:lpstr>
      <vt:lpstr>Calibri</vt:lpstr>
      <vt:lpstr>Calibri Light</vt:lpstr>
      <vt:lpstr>Cambria</vt:lpstr>
      <vt:lpstr>Cambria Math</vt:lpstr>
      <vt:lpstr>Century Gothic</vt:lpstr>
      <vt:lpstr>CIDFont+F2</vt:lpstr>
      <vt:lpstr>Times New Roman</vt:lpstr>
      <vt:lpstr>Wingdings</vt:lpstr>
      <vt:lpstr>Wingdings 3</vt:lpstr>
      <vt:lpstr>Ion Boardroom</vt:lpstr>
      <vt:lpstr>Autopilot </vt:lpstr>
      <vt:lpstr>PowerPoint Presentation</vt:lpstr>
      <vt:lpstr>Autopilot literature review</vt:lpstr>
      <vt:lpstr>Research questions </vt:lpstr>
      <vt:lpstr>Inputs and outputs of Autopilot system</vt:lpstr>
      <vt:lpstr>Inputs and outputs of Autopilot system</vt:lpstr>
      <vt:lpstr>the role of the pilot in an airplane equipped with an autopilot</vt:lpstr>
      <vt:lpstr>What is the difference between Autopilot &amp; SAS? </vt:lpstr>
      <vt:lpstr>Role of onboard sensors </vt:lpstr>
      <vt:lpstr>Flight Mechanics review</vt:lpstr>
      <vt:lpstr>Flight Mechanics review</vt:lpstr>
      <vt:lpstr>Flight Mechanics review</vt:lpstr>
      <vt:lpstr>Flight Mechanics review</vt:lpstr>
      <vt:lpstr>Flight Mechanics review</vt:lpstr>
      <vt:lpstr>Flight Mechanics review</vt:lpstr>
      <vt:lpstr>Flight Mechanics review</vt:lpstr>
      <vt:lpstr>Flight Mechanics review</vt:lpstr>
      <vt:lpstr>Flight Mechanics review</vt:lpstr>
      <vt:lpstr>Flight Mechanics review</vt:lpstr>
      <vt:lpstr>Flight Mechanics review</vt:lpstr>
      <vt:lpstr>Flight Mechanics review</vt:lpstr>
      <vt:lpstr>Flight Mechanics review</vt:lpstr>
      <vt:lpstr>Flight Mechanics review</vt:lpstr>
      <vt:lpstr>Flight Mechanics review</vt:lpstr>
      <vt:lpstr>Flight Mechanics review</vt:lpstr>
      <vt:lpstr>numerical solving algorithms for ODE</vt:lpstr>
      <vt:lpstr>The chosen method for solving the aircraft EOM</vt:lpstr>
      <vt:lpstr>Numerical Solver for the RBD Equations</vt:lpstr>
      <vt:lpstr>Inputs</vt:lpstr>
      <vt:lpstr>System of Equations</vt:lpstr>
      <vt:lpstr>Outputs</vt:lpstr>
      <vt:lpstr>Code Strategy</vt:lpstr>
      <vt:lpstr>Simulink</vt:lpstr>
      <vt:lpstr>Results &amp; Verifying</vt:lpstr>
      <vt:lpstr>Results &amp; Verifying</vt:lpstr>
      <vt:lpstr>Results &amp; Verifying</vt:lpstr>
      <vt:lpstr>Results &amp; Verifying</vt:lpstr>
      <vt:lpstr>Airplane Simulator Part II</vt:lpstr>
      <vt:lpstr>Nonlinear model </vt:lpstr>
      <vt:lpstr>Forces Acting on A\C</vt:lpstr>
      <vt:lpstr>Airframe equations</vt:lpstr>
      <vt:lpstr>The conditions on body axis </vt:lpstr>
      <vt:lpstr>Types of body axis </vt:lpstr>
      <vt:lpstr>Consequences of the linearization </vt:lpstr>
      <vt:lpstr>steady level flight</vt:lpstr>
      <vt:lpstr>steady level flight</vt:lpstr>
      <vt:lpstr>Airplane Equations of Motion Linearization</vt:lpstr>
      <vt:lpstr>Linearization </vt:lpstr>
      <vt:lpstr>Reference Flight condition </vt:lpstr>
      <vt:lpstr>Linearization Technique</vt:lpstr>
      <vt:lpstr>Notes in Lateral calculations  </vt:lpstr>
      <vt:lpstr>PowerPoint Presentation</vt:lpstr>
      <vt:lpstr>State space Model:</vt:lpstr>
      <vt:lpstr>short period &amp; Long period approximations of the Longitudinal dynamics </vt:lpstr>
      <vt:lpstr>short period &amp; Long period</vt:lpstr>
      <vt:lpstr>short period &amp; Long period approximations of the Longitudinal dynamics </vt:lpstr>
      <vt:lpstr>short period &amp; Long period approximations of the Longitudinal dynamics </vt:lpstr>
      <vt:lpstr>Results due to elevator input 5 degree</vt:lpstr>
      <vt:lpstr>Results due to elevator input</vt:lpstr>
      <vt:lpstr>Results due to Thrust  input 10000</vt:lpstr>
      <vt:lpstr>Results due to Thrust  input 10000</vt:lpstr>
      <vt:lpstr>PowerPoint Presentation</vt:lpstr>
      <vt:lpstr>PowerPoint Presentation</vt:lpstr>
      <vt:lpstr>PowerPoint Presentation</vt:lpstr>
      <vt:lpstr>PowerPoint Presentation</vt:lpstr>
      <vt:lpstr>PowerPoint Presentation</vt:lpstr>
      <vt:lpstr>PowerPoint Presentation</vt:lpstr>
      <vt:lpstr>SISO Tool Design</vt:lpstr>
      <vt:lpstr>SISO Tool Design </vt:lpstr>
      <vt:lpstr>Step response </vt:lpstr>
      <vt:lpstr>Simulink test</vt:lpstr>
      <vt:lpstr>Simulink test</vt:lpstr>
      <vt:lpstr> Necessity of velocity control</vt:lpstr>
      <vt:lpstr>Necessity of velocity control</vt:lpstr>
      <vt:lpstr>Necessity of velocity control</vt:lpstr>
      <vt:lpstr>Necessity of velocity control</vt:lpstr>
      <vt:lpstr>NT-33A engine </vt:lpstr>
      <vt:lpstr>Velocity Controller</vt:lpstr>
      <vt:lpstr>Velocity Controller</vt:lpstr>
      <vt:lpstr>Velocity Controller</vt:lpstr>
      <vt:lpstr>Step response &amp; Control action</vt:lpstr>
      <vt:lpstr>Altitude controller</vt:lpstr>
      <vt:lpstr>Altitude controller</vt:lpstr>
      <vt:lpstr>Altitude Controller</vt:lpstr>
      <vt:lpstr>Step response &amp; Control action</vt:lpstr>
      <vt:lpstr>PowerPoint Presentation</vt:lpstr>
      <vt:lpstr>Simulation Blocks </vt:lpstr>
      <vt:lpstr>Simulation Blocks </vt:lpstr>
      <vt:lpstr>Simulink Results of 1000ft Command</vt:lpstr>
      <vt:lpstr>Simulink Results of 1000ft Command</vt:lpstr>
      <vt:lpstr>Simulink Results of 1000ft Command</vt:lpstr>
      <vt:lpstr>PowerPoint Presentation</vt:lpstr>
      <vt:lpstr>Lateral Control </vt:lpstr>
      <vt:lpstr>coordinated turn We may call it “zero-lateral acceleration turn”</vt:lpstr>
      <vt:lpstr>coordinated turn </vt:lpstr>
      <vt:lpstr>coordinated turn </vt:lpstr>
      <vt:lpstr>“Yaw damper” for the Dutch roll mode</vt:lpstr>
      <vt:lpstr>“Yaw damper” for the Dutch roll mode</vt:lpstr>
      <vt:lpstr>PowerPoint Presentation</vt:lpstr>
      <vt:lpstr>PowerPoint Presentation</vt:lpstr>
      <vt:lpstr>PowerPoint Presentation</vt:lpstr>
      <vt:lpstr>Simulink Test</vt:lpstr>
      <vt:lpstr>Test Result</vt:lpstr>
      <vt:lpstr>Roll Controller</vt:lpstr>
      <vt:lpstr>Roll Controller</vt:lpstr>
      <vt:lpstr>Response</vt:lpstr>
      <vt:lpstr>Control Action</vt:lpstr>
      <vt:lpstr>Coordination</vt:lpstr>
      <vt:lpstr>Lateral controller Test with Simulink </vt:lpstr>
      <vt:lpstr>Result</vt:lpstr>
      <vt:lpstr>PowerPoint Presentation</vt:lpstr>
      <vt:lpstr>  Autopilot Testing on Non-Linear Simulation </vt:lpstr>
      <vt:lpstr>  Autopilot Testing on Non-Linear Simulation </vt:lpstr>
      <vt:lpstr> Develop the testing loop containing the “Controller + Simulator”  </vt:lpstr>
      <vt:lpstr> Develop the testing loop containing the “Controller + Simulator”  </vt:lpstr>
      <vt:lpstr>Comparison bet. Linear &amp; Nonlinear simulator in pitch controller</vt:lpstr>
      <vt:lpstr>Test the “Pitch controller” for 33.5°</vt:lpstr>
      <vt:lpstr>Test the “Pitch controller” for 33.5°</vt:lpstr>
      <vt:lpstr>Test the “Pitch controller” for 33.5°</vt:lpstr>
      <vt:lpstr>Test the “Pitch controller” for 33.5°</vt:lpstr>
      <vt:lpstr>Test the “Pitch controller” for 33.5°</vt:lpstr>
      <vt:lpstr>Test the “Pitch controller + Velocity controller” for 15°</vt:lpstr>
      <vt:lpstr>Test the “Pitch controller + Velocity controller” for 15°</vt:lpstr>
      <vt:lpstr>Test the “Pitch controller + Velocity controller” for 15°</vt:lpstr>
      <vt:lpstr>Test the “Pitch controller + Velocity controller” for 15°</vt:lpstr>
      <vt:lpstr>Test the “Pitch controller + Velocity controller” for 15°</vt:lpstr>
      <vt:lpstr>Test the “Pitch controller + Velocity controller” for 15°</vt:lpstr>
      <vt:lpstr>Test the “Altitude Hold” of 1000 ft</vt:lpstr>
      <vt:lpstr>Test the “Altitude Hold” of 1000 ft</vt:lpstr>
      <vt:lpstr>Test the “Altitude Hold” of 1000 ft</vt:lpstr>
      <vt:lpstr>Test the “Altitude Hold” of 1000 ft</vt:lpstr>
      <vt:lpstr>Test the “Altitude Hold” of 1000 ft</vt:lpstr>
      <vt:lpstr>Test the “Altitude Hold” of 1000 ft</vt:lpstr>
      <vt:lpstr>Test the “Lateral controller” and compare the response with the same test on the State space model</vt:lpstr>
      <vt:lpstr>Test the “Lateral controller” and compare the response with the same test on the State space model</vt:lpstr>
      <vt:lpstr>Test the “Lateral controller” and compare the response with the same test on the State space model</vt:lpstr>
      <vt:lpstr>Test the “Lateral controller” and compare the response with the same test on the State space model</vt:lpstr>
      <vt:lpstr>Test the “Lateral controller” and compare the response with the same test on the State space model</vt:lpstr>
      <vt:lpstr>Test the “Lateral controller + Altitude Hold controller” and compare the response with the same test on the State space model</vt:lpstr>
      <vt:lpstr>Test the “Lateral controller + Altitude Hold controller” and compare the response with the same test on the State space model</vt:lpstr>
      <vt:lpstr>Test the “Lateral controller + Altitude Hold controller” and compare the response with the same test on the State space model</vt:lpstr>
      <vt:lpstr>Test the “Lateral controller + Altitude Hold controller” and compare the response with the same test on the State space model</vt:lpstr>
      <vt:lpstr>Test the “Lateral controller + Altitude Hold controller” and compare the response with the same test on the State space model</vt:lpstr>
      <vt:lpstr>Test the “Lateral controller + Altitude Hold controller” and compare the response with the same test on the State space model</vt:lpstr>
      <vt:lpstr>Test the “Lateral controller + Altitude Hold controller” and compare the response with the same test on the State space model</vt:lpstr>
      <vt:lpstr>Test the “Lateral controller + Altitude Hold controller” and compare the response with the same test on the State space model</vt:lpstr>
      <vt:lpstr>Perform a complete autonomous mission including “climb, cruise, turn, descent”</vt:lpstr>
      <vt:lpstr>Perform a complete autonomous mission including “climb, cruise, turn, descent”</vt:lpstr>
      <vt:lpstr>Perform a complete autonomous mission including “climb, cruise, turn, descent”</vt:lpstr>
      <vt:lpstr>Perform a complete autonomous mission including “climb, cruise, turn, descent”</vt:lpstr>
      <vt:lpstr>Perform a complete autonomous mission including “climb, cruise, turn, descent”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1 Autopilot literature review</dc:title>
  <dc:creator>Ibrahim allam</dc:creator>
  <cp:lastModifiedBy>OWNER</cp:lastModifiedBy>
  <cp:revision>164</cp:revision>
  <dcterms:created xsi:type="dcterms:W3CDTF">2022-02-26T18:41:00Z</dcterms:created>
  <dcterms:modified xsi:type="dcterms:W3CDTF">2022-05-25T00:07:58Z</dcterms:modified>
</cp:coreProperties>
</file>